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6"/>
  </p:notesMasterIdLst>
  <p:sldIdLst>
    <p:sldId id="256" r:id="rId5"/>
    <p:sldId id="302" r:id="rId6"/>
    <p:sldId id="280" r:id="rId7"/>
    <p:sldId id="303" r:id="rId8"/>
    <p:sldId id="304" r:id="rId9"/>
    <p:sldId id="305" r:id="rId10"/>
    <p:sldId id="307" r:id="rId11"/>
    <p:sldId id="308" r:id="rId12"/>
    <p:sldId id="309" r:id="rId13"/>
    <p:sldId id="310" r:id="rId14"/>
    <p:sldId id="281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7296" userDrawn="1">
          <p15:clr>
            <a:srgbClr val="A4A3A4"/>
          </p15:clr>
        </p15:guide>
        <p15:guide id="2" pos="384" userDrawn="1">
          <p15:clr>
            <a:srgbClr val="A4A3A4"/>
          </p15:clr>
        </p15:guide>
        <p15:guide id="3" orient="horz" pos="528" userDrawn="1">
          <p15:clr>
            <a:srgbClr val="A4A3A4"/>
          </p15:clr>
        </p15:guide>
        <p15:guide id="4" orient="horz" pos="3552" userDrawn="1">
          <p15:clr>
            <a:srgbClr val="A4A3A4"/>
          </p15:clr>
        </p15:guide>
        <p15:guide id="5" orient="horz" pos="768" userDrawn="1">
          <p15:clr>
            <a:srgbClr val="A4A3A4"/>
          </p15:clr>
        </p15:guide>
        <p15:guide id="7" pos="4032" userDrawn="1">
          <p15:clr>
            <a:srgbClr val="A4A3A4"/>
          </p15:clr>
        </p15:guide>
        <p15:guide id="9" pos="3648" userDrawn="1">
          <p15:clr>
            <a:srgbClr val="A4A3A4"/>
          </p15:clr>
        </p15:guide>
        <p15:guide id="10" orient="horz" pos="1536" userDrawn="1">
          <p15:clr>
            <a:srgbClr val="A4A3A4"/>
          </p15:clr>
        </p15:guide>
        <p15:guide id="11" orient="horz" pos="187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5701"/>
  </p:normalViewPr>
  <p:slideViewPr>
    <p:cSldViewPr>
      <p:cViewPr varScale="1">
        <p:scale>
          <a:sx n="64" d="100"/>
          <a:sy n="64" d="100"/>
        </p:scale>
        <p:origin x="978" y="78"/>
      </p:cViewPr>
      <p:guideLst>
        <p:guide pos="7296"/>
        <p:guide pos="384"/>
        <p:guide orient="horz" pos="528"/>
        <p:guide orient="horz" pos="3552"/>
        <p:guide orient="horz" pos="768"/>
        <p:guide pos="4032"/>
        <p:guide pos="3648"/>
        <p:guide orient="horz" pos="1536"/>
        <p:guide orient="horz" pos="187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58" d="100"/>
          <a:sy n="58" d="100"/>
        </p:scale>
        <p:origin x="3240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8/10/relationships/authors" Target="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C88E34-8C8C-8747-BADB-40E1ACC00129}" type="datetimeFigureOut">
              <a:rPr lang="en-US" smtClean="0"/>
              <a:t>7/13/2025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1E5FCA-B2DD-C941-A2C1-63893943348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48964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1E5FCA-B2DD-C941-A2C1-638939433487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20095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1734DBF-D33A-9B28-288C-C2DAB9E541E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78992" y="1956816"/>
            <a:ext cx="10040112" cy="2387600"/>
          </a:xfrm>
        </p:spPr>
        <p:txBody>
          <a:bodyPr anchor="t">
            <a:noAutofit/>
          </a:bodyPr>
          <a:lstStyle>
            <a:lvl1pPr algn="l">
              <a:defRPr sz="9600" spc="300" baseline="0">
                <a:ln w="28575">
                  <a:solidFill>
                    <a:schemeClr val="tx1"/>
                  </a:solidFill>
                </a:ln>
                <a:noFill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78992" y="4901184"/>
            <a:ext cx="10040112" cy="1280160"/>
          </a:xfrm>
        </p:spPr>
        <p:txBody>
          <a:bodyPr/>
          <a:lstStyle>
            <a:lvl1pPr marL="0" indent="0" algn="l">
              <a:buNone/>
              <a:defRPr sz="2400" b="1" baseline="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3345C5D8-082A-AC27-3801-7A6EC37519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809"/>
          <a:stretch/>
        </p:blipFill>
        <p:spPr>
          <a:xfrm>
            <a:off x="0" y="0"/>
            <a:ext cx="5467552" cy="235000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531883F-9B23-B442-5F02-C2D25BB37CA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41236" y="1234440"/>
            <a:ext cx="4950764" cy="56235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868679"/>
            <a:ext cx="10972800" cy="1572768"/>
          </a:xfrm>
        </p:spPr>
        <p:txBody>
          <a:bodyPr lIns="91440" tIns="182880" rIns="91440" bIns="0"/>
          <a:lstStyle>
            <a:lvl1pPr algn="ctr">
              <a:lnSpc>
                <a:spcPct val="90000"/>
              </a:lnSpc>
              <a:defRPr sz="4800" spc="4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3DC3A9-D4E6-42CF-91A8-F267C7C66C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8" y="2438400"/>
            <a:ext cx="2029968" cy="530352"/>
          </a:xfrm>
          <a:solidFill>
            <a:schemeClr val="tx1"/>
          </a:solidFill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1000"/>
              </a:spcBef>
              <a:buNone/>
              <a:defRPr sz="2000" b="1" cap="all" spc="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2648" y="3127248"/>
            <a:ext cx="2029968" cy="2514600"/>
          </a:xfrm>
          <a:solidFill>
            <a:schemeClr val="accent6">
              <a:lumMod val="20000"/>
              <a:lumOff val="80000"/>
              <a:alpha val="50000"/>
            </a:schemeClr>
          </a:solidFill>
          <a:ln>
            <a:solidFill>
              <a:schemeClr val="tx1"/>
            </a:solidFill>
          </a:ln>
        </p:spPr>
        <p:txBody>
          <a:bodyPr tIns="182880" bIns="9144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spc="100" baseline="0"/>
            </a:lvl1pPr>
            <a:lvl2pPr marL="228600">
              <a:lnSpc>
                <a:spcPct val="100000"/>
              </a:lnSpc>
              <a:spcBef>
                <a:spcPts val="0"/>
              </a:spcBef>
              <a:defRPr sz="1400" spc="100" baseline="0"/>
            </a:lvl2pPr>
            <a:lvl3pPr>
              <a:lnSpc>
                <a:spcPct val="100000"/>
              </a:lnSpc>
              <a:spcBef>
                <a:spcPts val="1000"/>
              </a:spcBef>
              <a:defRPr sz="1200" spc="100" baseline="0"/>
            </a:lvl3pPr>
            <a:lvl4pPr>
              <a:lnSpc>
                <a:spcPct val="100000"/>
              </a:lnSpc>
              <a:spcBef>
                <a:spcPts val="1000"/>
              </a:spcBef>
              <a:defRPr sz="1100" spc="100" baseline="0"/>
            </a:lvl4pPr>
            <a:lvl5pPr>
              <a:lnSpc>
                <a:spcPct val="100000"/>
              </a:lnSpc>
              <a:spcBef>
                <a:spcPts val="1000"/>
              </a:spcBef>
              <a:defRPr sz="1100" spc="10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00C9C6-BD61-4D2C-9146-FB785BAE4F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2843784" y="2438400"/>
            <a:ext cx="2029968" cy="530352"/>
          </a:xfrm>
          <a:solidFill>
            <a:schemeClr val="tx1"/>
          </a:solidFill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1000"/>
              </a:spcBef>
              <a:buNone/>
              <a:defRPr sz="2000" b="1" cap="all" spc="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E342EE-68BB-484D-98C3-48A7847549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2843784" y="3127248"/>
            <a:ext cx="2029968" cy="2514600"/>
          </a:xfrm>
          <a:solidFill>
            <a:schemeClr val="accent5">
              <a:alpha val="30000"/>
            </a:schemeClr>
          </a:solidFill>
          <a:ln>
            <a:solidFill>
              <a:schemeClr val="tx1"/>
            </a:solidFill>
          </a:ln>
        </p:spPr>
        <p:txBody>
          <a:bodyPr tIns="182880" bIns="9144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spc="100" baseline="0"/>
            </a:lvl1pPr>
            <a:lvl2pPr marL="228600">
              <a:lnSpc>
                <a:spcPct val="100000"/>
              </a:lnSpc>
              <a:spcBef>
                <a:spcPts val="0"/>
              </a:spcBef>
              <a:defRPr sz="1400" spc="100" baseline="0"/>
            </a:lvl2pPr>
            <a:lvl3pPr>
              <a:lnSpc>
                <a:spcPct val="100000"/>
              </a:lnSpc>
              <a:spcBef>
                <a:spcPts val="1000"/>
              </a:spcBef>
              <a:defRPr sz="1200" spc="100" baseline="0"/>
            </a:lvl3pPr>
            <a:lvl4pPr>
              <a:lnSpc>
                <a:spcPct val="100000"/>
              </a:lnSpc>
              <a:spcBef>
                <a:spcPts val="1000"/>
              </a:spcBef>
              <a:defRPr sz="1100" spc="100" baseline="0"/>
            </a:lvl4pPr>
            <a:lvl5pPr>
              <a:lnSpc>
                <a:spcPct val="100000"/>
              </a:lnSpc>
              <a:spcBef>
                <a:spcPts val="1000"/>
              </a:spcBef>
              <a:defRPr sz="1100" spc="10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9A48939F-0CF9-9CBD-F606-7A4850B910A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084064" y="2438400"/>
            <a:ext cx="2029968" cy="530352"/>
          </a:xfrm>
          <a:solidFill>
            <a:schemeClr val="tx1"/>
          </a:solidFill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1000"/>
              </a:spcBef>
              <a:buNone/>
              <a:defRPr sz="2000" b="1" cap="all" spc="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693BC756-2B97-9751-B879-03B6F1C405C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084064" y="3127248"/>
            <a:ext cx="2029968" cy="2514600"/>
          </a:xfrm>
          <a:solidFill>
            <a:schemeClr val="accent4">
              <a:lumMod val="20000"/>
              <a:lumOff val="80000"/>
              <a:alpha val="50000"/>
            </a:schemeClr>
          </a:solidFill>
          <a:ln>
            <a:solidFill>
              <a:schemeClr val="tx1"/>
            </a:solidFill>
          </a:ln>
        </p:spPr>
        <p:txBody>
          <a:bodyPr tIns="182880" bIns="9144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spc="100" baseline="0"/>
            </a:lvl1pPr>
            <a:lvl2pPr marL="228600">
              <a:lnSpc>
                <a:spcPct val="100000"/>
              </a:lnSpc>
              <a:spcBef>
                <a:spcPts val="0"/>
              </a:spcBef>
              <a:defRPr sz="1400" spc="100" baseline="0"/>
            </a:lvl2pPr>
            <a:lvl3pPr>
              <a:lnSpc>
                <a:spcPct val="100000"/>
              </a:lnSpc>
              <a:spcBef>
                <a:spcPts val="1000"/>
              </a:spcBef>
              <a:defRPr sz="1200" spc="100" baseline="0"/>
            </a:lvl3pPr>
            <a:lvl4pPr>
              <a:lnSpc>
                <a:spcPct val="100000"/>
              </a:lnSpc>
              <a:spcBef>
                <a:spcPts val="1000"/>
              </a:spcBef>
              <a:defRPr sz="1100" spc="100" baseline="0"/>
            </a:lvl4pPr>
            <a:lvl5pPr>
              <a:lnSpc>
                <a:spcPct val="100000"/>
              </a:lnSpc>
              <a:spcBef>
                <a:spcPts val="1000"/>
              </a:spcBef>
              <a:defRPr sz="1100" spc="10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843F725B-A33F-7FB2-E5C4-96EA154660E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315200" y="2438400"/>
            <a:ext cx="2029968" cy="530352"/>
          </a:xfrm>
          <a:solidFill>
            <a:schemeClr val="tx1"/>
          </a:solidFill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1000"/>
              </a:spcBef>
              <a:buNone/>
              <a:defRPr sz="2000" b="1" cap="all" spc="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D9DD0DA7-5A1E-5312-178F-13561EF7C233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7315200" y="3127248"/>
            <a:ext cx="2029968" cy="2514600"/>
          </a:xfrm>
          <a:solidFill>
            <a:schemeClr val="accent1">
              <a:alpha val="50000"/>
            </a:schemeClr>
          </a:solidFill>
          <a:ln>
            <a:solidFill>
              <a:schemeClr val="tx1"/>
            </a:solidFill>
          </a:ln>
        </p:spPr>
        <p:txBody>
          <a:bodyPr tIns="182880" bIns="9144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spc="100" baseline="0"/>
            </a:lvl1pPr>
            <a:lvl2pPr marL="228600">
              <a:lnSpc>
                <a:spcPct val="100000"/>
              </a:lnSpc>
              <a:spcBef>
                <a:spcPts val="0"/>
              </a:spcBef>
              <a:defRPr sz="1400" spc="100" baseline="0"/>
            </a:lvl2pPr>
            <a:lvl3pPr>
              <a:lnSpc>
                <a:spcPct val="100000"/>
              </a:lnSpc>
              <a:spcBef>
                <a:spcPts val="1000"/>
              </a:spcBef>
              <a:defRPr sz="1200" spc="100" baseline="0"/>
            </a:lvl3pPr>
            <a:lvl4pPr>
              <a:lnSpc>
                <a:spcPct val="100000"/>
              </a:lnSpc>
              <a:spcBef>
                <a:spcPts val="1000"/>
              </a:spcBef>
              <a:defRPr sz="1100" spc="100" baseline="0"/>
            </a:lvl4pPr>
            <a:lvl5pPr>
              <a:lnSpc>
                <a:spcPct val="100000"/>
              </a:lnSpc>
              <a:spcBef>
                <a:spcPts val="1000"/>
              </a:spcBef>
              <a:defRPr sz="1100" spc="10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5FBC3880-98AC-466C-7AD1-FDC8B395870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546336" y="2438400"/>
            <a:ext cx="2029968" cy="530352"/>
          </a:xfrm>
          <a:solidFill>
            <a:schemeClr val="tx1"/>
          </a:solidFill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1000"/>
              </a:spcBef>
              <a:buNone/>
              <a:defRPr sz="2000" b="1" cap="all" spc="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24965100-8EF5-0264-CEE5-BD5BF1901635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9546336" y="3127248"/>
            <a:ext cx="2029968" cy="2514600"/>
          </a:xfrm>
          <a:solidFill>
            <a:schemeClr val="accent4">
              <a:lumMod val="20000"/>
              <a:lumOff val="80000"/>
              <a:alpha val="50000"/>
            </a:schemeClr>
          </a:solidFill>
          <a:ln>
            <a:solidFill>
              <a:schemeClr val="tx1"/>
            </a:solidFill>
          </a:ln>
        </p:spPr>
        <p:txBody>
          <a:bodyPr tIns="182880" bIns="9144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spc="100" baseline="0"/>
            </a:lvl1pPr>
            <a:lvl2pPr marL="228600">
              <a:lnSpc>
                <a:spcPct val="100000"/>
              </a:lnSpc>
              <a:spcBef>
                <a:spcPts val="0"/>
              </a:spcBef>
              <a:defRPr sz="1400" spc="100" baseline="0"/>
            </a:lvl2pPr>
            <a:lvl3pPr>
              <a:lnSpc>
                <a:spcPct val="100000"/>
              </a:lnSpc>
              <a:spcBef>
                <a:spcPts val="1000"/>
              </a:spcBef>
              <a:defRPr sz="1200" spc="100" baseline="0"/>
            </a:lvl3pPr>
            <a:lvl4pPr>
              <a:lnSpc>
                <a:spcPct val="100000"/>
              </a:lnSpc>
              <a:spcBef>
                <a:spcPts val="1000"/>
              </a:spcBef>
              <a:defRPr sz="1100" spc="100" baseline="0"/>
            </a:lvl4pPr>
            <a:lvl5pPr>
              <a:lnSpc>
                <a:spcPct val="100000"/>
              </a:lnSpc>
              <a:spcBef>
                <a:spcPts val="1000"/>
              </a:spcBef>
              <a:defRPr sz="1100" spc="10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51CCCC-1589-401D-AE98-FC2871630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11575"/>
            <a:ext cx="4114800" cy="85652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5D9D7D-8D9A-473E-AF0D-EF1940D79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38600" y="6006546"/>
            <a:ext cx="4114800" cy="851453"/>
          </a:xfrm>
          <a:prstGeom prst="rect">
            <a:avLst/>
          </a:prstGeom>
        </p:spPr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7AC635D-0E01-2452-CC44-1DAE0F96DF63}"/>
              </a:ext>
            </a:extLst>
          </p:cNvPr>
          <p:cNvCxnSpPr>
            <a:cxnSpLocks/>
          </p:cNvCxnSpPr>
          <p:nvPr userDrawn="1"/>
        </p:nvCxnSpPr>
        <p:spPr>
          <a:xfrm>
            <a:off x="5251048" y="868101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4ED63FD-A76F-FB56-8D44-31BD432133C5}"/>
              </a:ext>
            </a:extLst>
          </p:cNvPr>
          <p:cNvCxnSpPr>
            <a:cxnSpLocks/>
          </p:cNvCxnSpPr>
          <p:nvPr userDrawn="1"/>
        </p:nvCxnSpPr>
        <p:spPr>
          <a:xfrm>
            <a:off x="5251048" y="5995687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86538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0CC3D06-2435-B655-8AA5-11CCBBEF19D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762234" y="0"/>
            <a:ext cx="3429766" cy="68214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868679"/>
            <a:ext cx="10972800" cy="1572768"/>
          </a:xfrm>
        </p:spPr>
        <p:txBody>
          <a:bodyPr lIns="91440" tIns="182880" rIns="91440" bIns="0"/>
          <a:lstStyle>
            <a:lvl1pPr algn="ctr">
              <a:lnSpc>
                <a:spcPct val="90000"/>
              </a:lnSpc>
              <a:defRPr sz="4800" spc="4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5D1E9421-BC85-99CB-EB40-1863FA62274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 rot="16200000">
            <a:off x="-25907" y="3072704"/>
            <a:ext cx="1783080" cy="512064"/>
          </a:xfrm>
          <a:solidFill>
            <a:schemeClr val="accent1"/>
          </a:solidFill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 cap="all" spc="200" baseline="0"/>
            </a:lvl1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47BABAF8-5220-1E24-CE43-927FCCA269A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146218" y="2432434"/>
            <a:ext cx="1644986" cy="1783080"/>
          </a:xfrm>
        </p:spPr>
        <p:txBody>
          <a:bodyPr lIns="91440" tIns="0" rIns="0" bIns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spc="10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Text Placeholder 33">
            <a:extLst>
              <a:ext uri="{FF2B5EF4-FFF2-40B4-BE49-F238E27FC236}">
                <a16:creationId xmlns:a16="http://schemas.microsoft.com/office/drawing/2014/main" id="{F1D095F8-4552-1F88-C37B-99775B68ACC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 rot="16200000">
            <a:off x="2196136" y="4517644"/>
            <a:ext cx="1783080" cy="512064"/>
          </a:xfrm>
          <a:solidFill>
            <a:schemeClr val="accent2"/>
          </a:solidFill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 cap="all" spc="200" baseline="0"/>
            </a:lvl1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48" name="Text Placeholder 40">
            <a:extLst>
              <a:ext uri="{FF2B5EF4-FFF2-40B4-BE49-F238E27FC236}">
                <a16:creationId xmlns:a16="http://schemas.microsoft.com/office/drawing/2014/main" id="{4C4BFA3E-7B57-DCDD-4EA6-16C64A3756B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383307" y="3882136"/>
            <a:ext cx="1644986" cy="1783080"/>
          </a:xfrm>
        </p:spPr>
        <p:txBody>
          <a:bodyPr lIns="91440" tIns="0" rIns="0" bIns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spc="10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 Placeholder 33">
            <a:extLst>
              <a:ext uri="{FF2B5EF4-FFF2-40B4-BE49-F238E27FC236}">
                <a16:creationId xmlns:a16="http://schemas.microsoft.com/office/drawing/2014/main" id="{C65BF0DD-74C0-E055-CCAC-600751F5172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 rot="16200000">
            <a:off x="4418179" y="3067943"/>
            <a:ext cx="1783080" cy="512064"/>
          </a:xfrm>
          <a:solidFill>
            <a:schemeClr val="accent3"/>
          </a:solidFill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 cap="all" spc="200" baseline="0"/>
            </a:lvl1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44" name="Text Placeholder 40">
            <a:extLst>
              <a:ext uri="{FF2B5EF4-FFF2-40B4-BE49-F238E27FC236}">
                <a16:creationId xmlns:a16="http://schemas.microsoft.com/office/drawing/2014/main" id="{25927394-D1A0-C084-C689-F7A4EEE924C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589586" y="2432435"/>
            <a:ext cx="1644986" cy="1783080"/>
          </a:xfrm>
        </p:spPr>
        <p:txBody>
          <a:bodyPr lIns="91440" tIns="0" rIns="0" bIns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spc="10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Text Placeholder 33">
            <a:extLst>
              <a:ext uri="{FF2B5EF4-FFF2-40B4-BE49-F238E27FC236}">
                <a16:creationId xmlns:a16="http://schemas.microsoft.com/office/drawing/2014/main" id="{08F0F1F2-0D4E-95EA-349B-D734163FD55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 rot="16200000">
            <a:off x="6640222" y="4517644"/>
            <a:ext cx="1783080" cy="512064"/>
          </a:xfrm>
          <a:solidFill>
            <a:schemeClr val="accent4"/>
          </a:solidFill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 cap="all" spc="200" baseline="0"/>
            </a:lvl1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46" name="Text Placeholder 40">
            <a:extLst>
              <a:ext uri="{FF2B5EF4-FFF2-40B4-BE49-F238E27FC236}">
                <a16:creationId xmlns:a16="http://schemas.microsoft.com/office/drawing/2014/main" id="{B322E7EB-0174-5A8C-5BE3-F501B5670FA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827392" y="3882136"/>
            <a:ext cx="1644986" cy="1783080"/>
          </a:xfrm>
        </p:spPr>
        <p:txBody>
          <a:bodyPr lIns="91440" tIns="0" rIns="0" bIns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spc="10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33">
            <a:extLst>
              <a:ext uri="{FF2B5EF4-FFF2-40B4-BE49-F238E27FC236}">
                <a16:creationId xmlns:a16="http://schemas.microsoft.com/office/drawing/2014/main" id="{36C15449-A445-41A6-EAD9-37446450CC1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 rot="16200000">
            <a:off x="8862264" y="3072704"/>
            <a:ext cx="1783080" cy="512064"/>
          </a:xfrm>
          <a:solidFill>
            <a:schemeClr val="accent5"/>
          </a:solidFill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 cap="all" spc="200" baseline="0"/>
            </a:lvl1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45" name="Text Placeholder 40">
            <a:extLst>
              <a:ext uri="{FF2B5EF4-FFF2-40B4-BE49-F238E27FC236}">
                <a16:creationId xmlns:a16="http://schemas.microsoft.com/office/drawing/2014/main" id="{E6B7327B-EA3B-790D-AB08-0ED1D2FB401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0035230" y="2437196"/>
            <a:ext cx="1796654" cy="1783080"/>
          </a:xfrm>
        </p:spPr>
        <p:txBody>
          <a:bodyPr lIns="91440" tIns="0" rIns="0" bIns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spc="10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51CCCC-1589-401D-AE98-FC2871630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11575"/>
            <a:ext cx="4114800" cy="85652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5D9D7D-8D9A-473E-AF0D-EF1940D79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38600" y="6006546"/>
            <a:ext cx="4114800" cy="851453"/>
          </a:xfrm>
          <a:prstGeom prst="rect">
            <a:avLst/>
          </a:prstGeom>
        </p:spPr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7AC635D-0E01-2452-CC44-1DAE0F96DF63}"/>
              </a:ext>
            </a:extLst>
          </p:cNvPr>
          <p:cNvCxnSpPr>
            <a:cxnSpLocks/>
          </p:cNvCxnSpPr>
          <p:nvPr userDrawn="1"/>
        </p:nvCxnSpPr>
        <p:spPr>
          <a:xfrm>
            <a:off x="5251048" y="868101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4ED63FD-A76F-FB56-8D44-31BD432133C5}"/>
              </a:ext>
            </a:extLst>
          </p:cNvPr>
          <p:cNvCxnSpPr>
            <a:cxnSpLocks/>
          </p:cNvCxnSpPr>
          <p:nvPr userDrawn="1"/>
        </p:nvCxnSpPr>
        <p:spPr>
          <a:xfrm>
            <a:off x="5251048" y="5995687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21201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9070F102-837A-486A-0CD4-E957B66B872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3931920"/>
            <a:ext cx="5470497" cy="292608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19FAF77-1797-C11F-A1A9-B351E30B37C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08215" y="0"/>
            <a:ext cx="4983785" cy="227685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868679"/>
            <a:ext cx="10972800" cy="1572768"/>
          </a:xfrm>
        </p:spPr>
        <p:txBody>
          <a:bodyPr lIns="91440" tIns="182880" rIns="91440" bIns="0"/>
          <a:lstStyle>
            <a:lvl1pPr algn="ctr">
              <a:lnSpc>
                <a:spcPct val="90000"/>
              </a:lnSpc>
              <a:defRPr sz="4800" spc="4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3DC3A9-D4E6-42CF-91A8-F267C7C66C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8" y="2438400"/>
            <a:ext cx="5157787" cy="36576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2000" b="1" cap="all" spc="200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2648" y="2871216"/>
            <a:ext cx="5157787" cy="3247462"/>
          </a:xfrm>
        </p:spPr>
        <p:txBody>
          <a:bodyPr/>
          <a:lstStyle>
            <a:lvl1pPr>
              <a:lnSpc>
                <a:spcPct val="100000"/>
              </a:lnSpc>
              <a:spcBef>
                <a:spcPts val="1000"/>
              </a:spcBef>
              <a:defRPr sz="1600" spc="100" baseline="0"/>
            </a:lvl1pPr>
            <a:lvl2pPr>
              <a:lnSpc>
                <a:spcPct val="100000"/>
              </a:lnSpc>
              <a:spcBef>
                <a:spcPts val="1000"/>
              </a:spcBef>
              <a:defRPr sz="1400" spc="100" baseline="0"/>
            </a:lvl2pPr>
            <a:lvl3pPr>
              <a:lnSpc>
                <a:spcPct val="100000"/>
              </a:lnSpc>
              <a:spcBef>
                <a:spcPts val="1000"/>
              </a:spcBef>
              <a:defRPr sz="1200" spc="100" baseline="0"/>
            </a:lvl3pPr>
            <a:lvl4pPr>
              <a:lnSpc>
                <a:spcPct val="100000"/>
              </a:lnSpc>
              <a:spcBef>
                <a:spcPts val="1000"/>
              </a:spcBef>
              <a:defRPr sz="1100" spc="100" baseline="0"/>
            </a:lvl4pPr>
            <a:lvl5pPr>
              <a:lnSpc>
                <a:spcPct val="100000"/>
              </a:lnSpc>
              <a:spcBef>
                <a:spcPts val="1000"/>
              </a:spcBef>
              <a:defRPr sz="1100" spc="10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00C9C6-BD61-4D2C-9146-FB785BAE4F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00800" y="2438400"/>
            <a:ext cx="5183188" cy="36576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2000" b="1" cap="all" spc="200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E342EE-68BB-484D-98C3-48A7847549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00800" y="2871216"/>
            <a:ext cx="5183188" cy="3247462"/>
          </a:xfrm>
        </p:spPr>
        <p:txBody>
          <a:bodyPr/>
          <a:lstStyle>
            <a:lvl1pPr>
              <a:lnSpc>
                <a:spcPct val="100000"/>
              </a:lnSpc>
              <a:spcBef>
                <a:spcPts val="1000"/>
              </a:spcBef>
              <a:defRPr sz="1600" spc="100" baseline="0"/>
            </a:lvl1pPr>
            <a:lvl2pPr>
              <a:lnSpc>
                <a:spcPct val="100000"/>
              </a:lnSpc>
              <a:spcBef>
                <a:spcPts val="1000"/>
              </a:spcBef>
              <a:defRPr sz="1400" spc="100" baseline="0"/>
            </a:lvl2pPr>
            <a:lvl3pPr>
              <a:lnSpc>
                <a:spcPct val="100000"/>
              </a:lnSpc>
              <a:spcBef>
                <a:spcPts val="1000"/>
              </a:spcBef>
              <a:defRPr sz="1200" spc="100" baseline="0"/>
            </a:lvl3pPr>
            <a:lvl4pPr>
              <a:lnSpc>
                <a:spcPct val="100000"/>
              </a:lnSpc>
              <a:spcBef>
                <a:spcPts val="1000"/>
              </a:spcBef>
              <a:defRPr sz="1100" spc="100" baseline="0"/>
            </a:lvl4pPr>
            <a:lvl5pPr>
              <a:lnSpc>
                <a:spcPct val="100000"/>
              </a:lnSpc>
              <a:spcBef>
                <a:spcPts val="1000"/>
              </a:spcBef>
              <a:defRPr sz="1100" spc="10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51CCCC-1589-401D-AE98-FC2871630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11575"/>
            <a:ext cx="4114800" cy="85652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5D9D7D-8D9A-473E-AF0D-EF1940D79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38600" y="6006546"/>
            <a:ext cx="4114800" cy="851453"/>
          </a:xfrm>
          <a:prstGeom prst="rect">
            <a:avLst/>
          </a:prstGeom>
        </p:spPr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7AC635D-0E01-2452-CC44-1DAE0F96DF63}"/>
              </a:ext>
            </a:extLst>
          </p:cNvPr>
          <p:cNvCxnSpPr>
            <a:cxnSpLocks/>
          </p:cNvCxnSpPr>
          <p:nvPr userDrawn="1"/>
        </p:nvCxnSpPr>
        <p:spPr>
          <a:xfrm>
            <a:off x="5251048" y="868101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4ED63FD-A76F-FB56-8D44-31BD432133C5}"/>
              </a:ext>
            </a:extLst>
          </p:cNvPr>
          <p:cNvCxnSpPr>
            <a:cxnSpLocks/>
          </p:cNvCxnSpPr>
          <p:nvPr userDrawn="1"/>
        </p:nvCxnSpPr>
        <p:spPr>
          <a:xfrm>
            <a:off x="5251048" y="5995687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24600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AE1E66A3-7FD1-08A5-8B20-36C5331DCF6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453650" y="4014216"/>
            <a:ext cx="5738350" cy="284378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464B067-71A6-CB30-BD46-5499FAAE00F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5458968" cy="291991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868679"/>
            <a:ext cx="10972800" cy="1572768"/>
          </a:xfrm>
        </p:spPr>
        <p:txBody>
          <a:bodyPr lIns="91440" tIns="182880" rIns="91440" bIns="0"/>
          <a:lstStyle>
            <a:lvl1pPr algn="ctr">
              <a:lnSpc>
                <a:spcPct val="90000"/>
              </a:lnSpc>
              <a:defRPr sz="4800" spc="4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3DC3A9-D4E6-42CF-91A8-F267C7C66C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8" y="2438400"/>
            <a:ext cx="3419856" cy="36576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2000" b="1" cap="all" spc="200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2648" y="2871216"/>
            <a:ext cx="3419856" cy="2925554"/>
          </a:xfrm>
        </p:spPr>
        <p:txBody>
          <a:bodyPr/>
          <a:lstStyle>
            <a:lvl1pPr>
              <a:lnSpc>
                <a:spcPct val="100000"/>
              </a:lnSpc>
              <a:spcBef>
                <a:spcPts val="1000"/>
              </a:spcBef>
              <a:defRPr sz="1600" spc="100" baseline="0"/>
            </a:lvl1pPr>
            <a:lvl2pPr>
              <a:lnSpc>
                <a:spcPct val="100000"/>
              </a:lnSpc>
              <a:spcBef>
                <a:spcPts val="1000"/>
              </a:spcBef>
              <a:defRPr sz="1400" spc="100" baseline="0"/>
            </a:lvl2pPr>
            <a:lvl3pPr>
              <a:lnSpc>
                <a:spcPct val="100000"/>
              </a:lnSpc>
              <a:spcBef>
                <a:spcPts val="1000"/>
              </a:spcBef>
              <a:defRPr sz="1200" spc="100" baseline="0"/>
            </a:lvl3pPr>
            <a:lvl4pPr>
              <a:lnSpc>
                <a:spcPct val="100000"/>
              </a:lnSpc>
              <a:spcBef>
                <a:spcPts val="1000"/>
              </a:spcBef>
              <a:defRPr sz="1100" spc="100" baseline="0"/>
            </a:lvl4pPr>
            <a:lvl5pPr>
              <a:lnSpc>
                <a:spcPct val="100000"/>
              </a:lnSpc>
              <a:spcBef>
                <a:spcPts val="1000"/>
              </a:spcBef>
              <a:defRPr sz="1100" spc="10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00C9C6-BD61-4D2C-9146-FB785BAE4F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407408" y="2438400"/>
            <a:ext cx="3419856" cy="36576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2000" b="1" cap="all" spc="200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E342EE-68BB-484D-98C3-48A7847549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07408" y="2871216"/>
            <a:ext cx="3419856" cy="2925554"/>
          </a:xfrm>
        </p:spPr>
        <p:txBody>
          <a:bodyPr/>
          <a:lstStyle>
            <a:lvl1pPr>
              <a:lnSpc>
                <a:spcPct val="100000"/>
              </a:lnSpc>
              <a:spcBef>
                <a:spcPts val="1000"/>
              </a:spcBef>
              <a:defRPr sz="1600" spc="100" baseline="0"/>
            </a:lvl1pPr>
            <a:lvl2pPr>
              <a:lnSpc>
                <a:spcPct val="100000"/>
              </a:lnSpc>
              <a:spcBef>
                <a:spcPts val="1000"/>
              </a:spcBef>
              <a:defRPr sz="1400" spc="100" baseline="0"/>
            </a:lvl2pPr>
            <a:lvl3pPr>
              <a:lnSpc>
                <a:spcPct val="100000"/>
              </a:lnSpc>
              <a:spcBef>
                <a:spcPts val="1000"/>
              </a:spcBef>
              <a:defRPr sz="1200" spc="100" baseline="0"/>
            </a:lvl3pPr>
            <a:lvl4pPr>
              <a:lnSpc>
                <a:spcPct val="100000"/>
              </a:lnSpc>
              <a:spcBef>
                <a:spcPts val="1000"/>
              </a:spcBef>
              <a:defRPr sz="1100" spc="100" baseline="0"/>
            </a:lvl4pPr>
            <a:lvl5pPr>
              <a:lnSpc>
                <a:spcPct val="100000"/>
              </a:lnSpc>
              <a:spcBef>
                <a:spcPts val="1000"/>
              </a:spcBef>
              <a:defRPr sz="1100" spc="10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9A48939F-0CF9-9CBD-F606-7A4850B910A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83880" y="2438400"/>
            <a:ext cx="3419856" cy="36576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2000" b="1" cap="all" spc="200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693BC756-2B97-9751-B879-03B6F1C405C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183880" y="2871216"/>
            <a:ext cx="3419856" cy="2925554"/>
          </a:xfrm>
        </p:spPr>
        <p:txBody>
          <a:bodyPr/>
          <a:lstStyle>
            <a:lvl1pPr>
              <a:lnSpc>
                <a:spcPct val="100000"/>
              </a:lnSpc>
              <a:spcBef>
                <a:spcPts val="1000"/>
              </a:spcBef>
              <a:defRPr sz="1600" spc="100" baseline="0"/>
            </a:lvl1pPr>
            <a:lvl2pPr>
              <a:lnSpc>
                <a:spcPct val="100000"/>
              </a:lnSpc>
              <a:spcBef>
                <a:spcPts val="1000"/>
              </a:spcBef>
              <a:defRPr sz="1400" spc="100" baseline="0"/>
            </a:lvl2pPr>
            <a:lvl3pPr>
              <a:lnSpc>
                <a:spcPct val="100000"/>
              </a:lnSpc>
              <a:spcBef>
                <a:spcPts val="1000"/>
              </a:spcBef>
              <a:defRPr sz="1200" spc="100" baseline="0"/>
            </a:lvl3pPr>
            <a:lvl4pPr>
              <a:lnSpc>
                <a:spcPct val="100000"/>
              </a:lnSpc>
              <a:spcBef>
                <a:spcPts val="1000"/>
              </a:spcBef>
              <a:defRPr sz="1100" spc="100" baseline="0"/>
            </a:lvl4pPr>
            <a:lvl5pPr>
              <a:lnSpc>
                <a:spcPct val="100000"/>
              </a:lnSpc>
              <a:spcBef>
                <a:spcPts val="1000"/>
              </a:spcBef>
              <a:defRPr sz="1100" spc="10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51CCCC-1589-401D-AE98-FC2871630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11575"/>
            <a:ext cx="4114800" cy="85652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5D9D7D-8D9A-473E-AF0D-EF1940D79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38600" y="6006546"/>
            <a:ext cx="4114800" cy="851453"/>
          </a:xfrm>
          <a:prstGeom prst="rect">
            <a:avLst/>
          </a:prstGeom>
        </p:spPr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7AC635D-0E01-2452-CC44-1DAE0F96DF63}"/>
              </a:ext>
            </a:extLst>
          </p:cNvPr>
          <p:cNvCxnSpPr>
            <a:cxnSpLocks/>
          </p:cNvCxnSpPr>
          <p:nvPr userDrawn="1"/>
        </p:nvCxnSpPr>
        <p:spPr>
          <a:xfrm>
            <a:off x="5251048" y="868101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4ED63FD-A76F-FB56-8D44-31BD432133C5}"/>
              </a:ext>
            </a:extLst>
          </p:cNvPr>
          <p:cNvCxnSpPr>
            <a:cxnSpLocks/>
          </p:cNvCxnSpPr>
          <p:nvPr userDrawn="1"/>
        </p:nvCxnSpPr>
        <p:spPr>
          <a:xfrm>
            <a:off x="5251048" y="5995687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92877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5F45936-2436-D9FD-A05D-F3C70F90FDC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3758530"/>
            <a:ext cx="4700016" cy="30994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DF862D5-CF3B-E45B-934F-ACEF42B35BB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5148072" cy="3436275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3392E024-DB0F-45F6-7A0A-359A578179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1216152"/>
            <a:ext cx="5184648" cy="4416552"/>
          </a:xfrm>
        </p:spPr>
        <p:txBody>
          <a:bodyPr lIns="0" rIns="0"/>
          <a:lstStyle>
            <a:lvl1pPr algn="r">
              <a:defRPr sz="4800" cap="all" spc="4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59AC38BE-9C76-A3FA-7823-F4A4B43AB75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400800" y="1216025"/>
            <a:ext cx="5184648" cy="4416425"/>
          </a:xfrm>
        </p:spPr>
        <p:txBody>
          <a:bodyPr anchor="ctr"/>
          <a:lstStyle>
            <a:lvl1pPr marL="0" indent="0">
              <a:lnSpc>
                <a:spcPct val="150000"/>
              </a:lnSpc>
              <a:spcBef>
                <a:spcPts val="1000"/>
              </a:spcBef>
              <a:buNone/>
              <a:defRPr sz="1600" spc="100" baseline="0"/>
            </a:lvl1pPr>
            <a:lvl2pPr marL="228600">
              <a:lnSpc>
                <a:spcPct val="150000"/>
              </a:lnSpc>
              <a:spcBef>
                <a:spcPts val="1000"/>
              </a:spcBef>
              <a:defRPr sz="1600" spc="100" baseline="0"/>
            </a:lvl2pPr>
            <a:lvl3pPr marL="457200">
              <a:lnSpc>
                <a:spcPct val="150000"/>
              </a:lnSpc>
              <a:spcBef>
                <a:spcPts val="1000"/>
              </a:spcBef>
              <a:defRPr sz="1600" spc="100" baseline="0"/>
            </a:lvl3pPr>
            <a:lvl4pPr marL="685800">
              <a:lnSpc>
                <a:spcPct val="150000"/>
              </a:lnSpc>
              <a:spcBef>
                <a:spcPts val="1000"/>
              </a:spcBef>
              <a:defRPr sz="1600" spc="100" baseline="0"/>
            </a:lvl4pPr>
            <a:lvl5pPr marL="914400">
              <a:lnSpc>
                <a:spcPct val="150000"/>
              </a:lnSpc>
              <a:spcBef>
                <a:spcPts val="1000"/>
              </a:spcBef>
              <a:defRPr sz="1600" spc="10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C6CA6E-C1AB-4B24-80C7-A4B12640B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11575"/>
            <a:ext cx="4114800" cy="85652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5EFB41-7AD3-4519-95E7-416BFA1AE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38600" y="6006546"/>
            <a:ext cx="4114800" cy="851453"/>
          </a:xfrm>
          <a:prstGeom prst="rect">
            <a:avLst/>
          </a:prstGeom>
        </p:spPr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C8AF3-79E7-17ED-9EB4-3006B31E422C}"/>
              </a:ext>
            </a:extLst>
          </p:cNvPr>
          <p:cNvCxnSpPr>
            <a:cxnSpLocks/>
          </p:cNvCxnSpPr>
          <p:nvPr userDrawn="1"/>
        </p:nvCxnSpPr>
        <p:spPr>
          <a:xfrm>
            <a:off x="5251048" y="868101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75A76CC-ED26-C4F7-5AB6-59D1A4C4A7F2}"/>
              </a:ext>
            </a:extLst>
          </p:cNvPr>
          <p:cNvCxnSpPr>
            <a:cxnSpLocks/>
          </p:cNvCxnSpPr>
          <p:nvPr userDrawn="1"/>
        </p:nvCxnSpPr>
        <p:spPr>
          <a:xfrm>
            <a:off x="5251048" y="5995687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18889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79AFB71-7F33-280E-7877-06F4AFFF063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0B0FF2F-3458-EA78-83DC-46FB2E5CE15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78992" y="1956816"/>
            <a:ext cx="10040112" cy="2387600"/>
          </a:xfrm>
        </p:spPr>
        <p:txBody>
          <a:bodyPr anchor="t">
            <a:noAutofit/>
          </a:bodyPr>
          <a:lstStyle>
            <a:lvl1pPr algn="l">
              <a:defRPr sz="9600" spc="300" baseline="0">
                <a:ln w="28575">
                  <a:solidFill>
                    <a:schemeClr val="tx1"/>
                  </a:solidFill>
                </a:ln>
                <a:noFill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DC93615E-193E-5253-6EE0-EC01791E3A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78992" y="3483864"/>
            <a:ext cx="10040112" cy="1280160"/>
          </a:xfrm>
        </p:spPr>
        <p:txBody>
          <a:bodyPr/>
          <a:lstStyle>
            <a:lvl1pPr marL="0" indent="0" algn="l">
              <a:buNone/>
              <a:defRPr sz="2400" b="1" baseline="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03559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C6CA6E-C1AB-4B24-80C7-A4B12640B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11575"/>
            <a:ext cx="4114800" cy="85652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5EFB41-7AD3-4519-95E7-416BFA1AE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38600" y="6006546"/>
            <a:ext cx="4114800" cy="851453"/>
          </a:xfrm>
          <a:prstGeom prst="rect">
            <a:avLst/>
          </a:prstGeom>
        </p:spPr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C8AF3-79E7-17ED-9EB4-3006B31E422C}"/>
              </a:ext>
            </a:extLst>
          </p:cNvPr>
          <p:cNvCxnSpPr>
            <a:cxnSpLocks/>
          </p:cNvCxnSpPr>
          <p:nvPr userDrawn="1"/>
        </p:nvCxnSpPr>
        <p:spPr>
          <a:xfrm>
            <a:off x="5251048" y="868101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75A76CC-ED26-C4F7-5AB6-59D1A4C4A7F2}"/>
              </a:ext>
            </a:extLst>
          </p:cNvPr>
          <p:cNvCxnSpPr>
            <a:cxnSpLocks/>
          </p:cNvCxnSpPr>
          <p:nvPr userDrawn="1"/>
        </p:nvCxnSpPr>
        <p:spPr>
          <a:xfrm>
            <a:off x="5251048" y="5995687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3BDEDC48-AA67-6FC9-FF0E-CD3CB49A50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868679"/>
            <a:ext cx="10972800" cy="1572768"/>
          </a:xfrm>
        </p:spPr>
        <p:txBody>
          <a:bodyPr lIns="91440" tIns="182880" rIns="91440" bIns="0"/>
          <a:lstStyle>
            <a:lvl1pPr algn="ctr">
              <a:lnSpc>
                <a:spcPct val="90000"/>
              </a:lnSpc>
              <a:defRPr sz="4800" spc="4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510722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9541858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BD6A3-F987-4FCC-A6EF-2EF0D33C0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3F06A0-63CE-4272-B90E-4F20296BFB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467220-06E3-427A-B4D3-9B0030E09D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AEF53B-C85C-47DB-ADE4-C1D9FA682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11575"/>
            <a:ext cx="4114800" cy="85652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D4FD38-14E5-4C36-B948-8BF3F794E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38600" y="6006546"/>
            <a:ext cx="4114800" cy="851453"/>
          </a:xfrm>
          <a:prstGeom prst="rect">
            <a:avLst/>
          </a:prstGeom>
        </p:spPr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754AE8D-13E4-BDDA-7C36-A9E08FD0A0E8}"/>
              </a:ext>
            </a:extLst>
          </p:cNvPr>
          <p:cNvCxnSpPr>
            <a:cxnSpLocks/>
          </p:cNvCxnSpPr>
          <p:nvPr userDrawn="1"/>
        </p:nvCxnSpPr>
        <p:spPr>
          <a:xfrm>
            <a:off x="5251048" y="868101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CE37136-8479-8CDC-7EEB-030C1A8151EF}"/>
              </a:ext>
            </a:extLst>
          </p:cNvPr>
          <p:cNvCxnSpPr>
            <a:cxnSpLocks/>
          </p:cNvCxnSpPr>
          <p:nvPr userDrawn="1"/>
        </p:nvCxnSpPr>
        <p:spPr>
          <a:xfrm>
            <a:off x="5251048" y="5995687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920054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08F2A-1C19-4116-80DF-E24EDDF28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A489A7-7CA6-4CC9-B634-FCB2E102C6B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F5F80D-1DB9-4E0A-8F68-924FC1C9C3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DA4DA3-10C7-48A6-9B15-38222B8CAD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11575"/>
            <a:ext cx="4114800" cy="85652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84E7EE-5B3B-427E-9807-020AEF8C7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38600" y="6006546"/>
            <a:ext cx="4114800" cy="851453"/>
          </a:xfrm>
          <a:prstGeom prst="rect">
            <a:avLst/>
          </a:prstGeom>
        </p:spPr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DC6EFE9-BD9C-6124-823A-BD1C488321D2}"/>
              </a:ext>
            </a:extLst>
          </p:cNvPr>
          <p:cNvCxnSpPr>
            <a:cxnSpLocks/>
          </p:cNvCxnSpPr>
          <p:nvPr userDrawn="1"/>
        </p:nvCxnSpPr>
        <p:spPr>
          <a:xfrm>
            <a:off x="5251048" y="868101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1B53473-DF27-C657-627F-ED66976E076B}"/>
              </a:ext>
            </a:extLst>
          </p:cNvPr>
          <p:cNvCxnSpPr>
            <a:cxnSpLocks/>
          </p:cNvCxnSpPr>
          <p:nvPr userDrawn="1"/>
        </p:nvCxnSpPr>
        <p:spPr>
          <a:xfrm>
            <a:off x="5251048" y="5995687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51659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1D3B0F0-DE71-18AB-7957-4CFA29C3A32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857290"/>
            <a:ext cx="5797296" cy="60007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F04770F-E995-EF98-B4D1-9F13733EEF0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763000" y="0"/>
            <a:ext cx="3429000" cy="6807199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3392E024-DB0F-45F6-7A0A-359A578179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1216152"/>
            <a:ext cx="5184648" cy="4416552"/>
          </a:xfrm>
        </p:spPr>
        <p:txBody>
          <a:bodyPr lIns="0" rIns="0"/>
          <a:lstStyle>
            <a:lvl1pPr algn="r">
              <a:defRPr sz="4800" cap="all" spc="4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59AC38BE-9C76-A3FA-7823-F4A4B43AB75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400800" y="1216025"/>
            <a:ext cx="5184648" cy="4416425"/>
          </a:xfr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2400" b="1" spc="200" baseline="0"/>
            </a:lvl1pPr>
            <a:lvl2pPr marL="228600">
              <a:lnSpc>
                <a:spcPct val="150000"/>
              </a:lnSpc>
              <a:spcBef>
                <a:spcPts val="1000"/>
              </a:spcBef>
              <a:defRPr sz="2400" spc="100" baseline="0"/>
            </a:lvl2pPr>
            <a:lvl3pPr marL="457200">
              <a:lnSpc>
                <a:spcPct val="150000"/>
              </a:lnSpc>
              <a:spcBef>
                <a:spcPts val="1000"/>
              </a:spcBef>
              <a:defRPr sz="2400" spc="100" baseline="0"/>
            </a:lvl3pPr>
            <a:lvl4pPr marL="685800">
              <a:lnSpc>
                <a:spcPct val="150000"/>
              </a:lnSpc>
              <a:spcBef>
                <a:spcPts val="1000"/>
              </a:spcBef>
              <a:defRPr sz="2400" spc="100" baseline="0"/>
            </a:lvl4pPr>
            <a:lvl5pPr marL="914400">
              <a:lnSpc>
                <a:spcPct val="150000"/>
              </a:lnSpc>
              <a:spcBef>
                <a:spcPts val="1000"/>
              </a:spcBef>
              <a:defRPr sz="2400" spc="10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C6CA6E-C1AB-4B24-80C7-A4B12640B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11575"/>
            <a:ext cx="4114800" cy="85652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5EFB41-7AD3-4519-95E7-416BFA1AE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38600" y="6006546"/>
            <a:ext cx="4114800" cy="851453"/>
          </a:xfrm>
          <a:prstGeom prst="rect">
            <a:avLst/>
          </a:prstGeom>
        </p:spPr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C8AF3-79E7-17ED-9EB4-3006B31E422C}"/>
              </a:ext>
            </a:extLst>
          </p:cNvPr>
          <p:cNvCxnSpPr>
            <a:cxnSpLocks/>
          </p:cNvCxnSpPr>
          <p:nvPr userDrawn="1"/>
        </p:nvCxnSpPr>
        <p:spPr>
          <a:xfrm>
            <a:off x="5251048" y="868101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75A76CC-ED26-C4F7-5AB6-59D1A4C4A7F2}"/>
              </a:ext>
            </a:extLst>
          </p:cNvPr>
          <p:cNvCxnSpPr>
            <a:cxnSpLocks/>
          </p:cNvCxnSpPr>
          <p:nvPr userDrawn="1"/>
        </p:nvCxnSpPr>
        <p:spPr>
          <a:xfrm>
            <a:off x="5251048" y="5995687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7844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0328C38-4E83-27EA-9D01-DDDF734988C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70576" y="3428234"/>
            <a:ext cx="6821424" cy="342976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270B91D-A39E-3D53-DBBB-DF836D19BE1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4654518" cy="5239512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3392E024-DB0F-45F6-7A0A-359A578179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1216152"/>
            <a:ext cx="5184648" cy="4416552"/>
          </a:xfrm>
        </p:spPr>
        <p:txBody>
          <a:bodyPr lIns="0" rIns="0"/>
          <a:lstStyle>
            <a:lvl1pPr algn="r">
              <a:defRPr sz="4800" cap="all" spc="4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59AC38BE-9C76-A3FA-7823-F4A4B43AB75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400800" y="1216025"/>
            <a:ext cx="5184648" cy="4416425"/>
          </a:xfrm>
        </p:spPr>
        <p:txBody>
          <a:bodyPr anchor="ctr"/>
          <a:lstStyle>
            <a:lvl1pPr marL="0" indent="0">
              <a:lnSpc>
                <a:spcPct val="150000"/>
              </a:lnSpc>
              <a:spcBef>
                <a:spcPts val="1000"/>
              </a:spcBef>
              <a:buNone/>
              <a:defRPr sz="1600" spc="100" baseline="0"/>
            </a:lvl1pPr>
            <a:lvl2pPr marL="228600">
              <a:lnSpc>
                <a:spcPct val="150000"/>
              </a:lnSpc>
              <a:spcBef>
                <a:spcPts val="1000"/>
              </a:spcBef>
              <a:defRPr sz="1600" spc="100" baseline="0"/>
            </a:lvl2pPr>
            <a:lvl3pPr marL="457200">
              <a:lnSpc>
                <a:spcPct val="150000"/>
              </a:lnSpc>
              <a:spcBef>
                <a:spcPts val="1000"/>
              </a:spcBef>
              <a:defRPr sz="1600" spc="100" baseline="0"/>
            </a:lvl3pPr>
            <a:lvl4pPr marL="685800">
              <a:lnSpc>
                <a:spcPct val="150000"/>
              </a:lnSpc>
              <a:spcBef>
                <a:spcPts val="1000"/>
              </a:spcBef>
              <a:defRPr sz="1600" spc="100" baseline="0"/>
            </a:lvl4pPr>
            <a:lvl5pPr marL="914400">
              <a:lnSpc>
                <a:spcPct val="150000"/>
              </a:lnSpc>
              <a:spcBef>
                <a:spcPts val="1000"/>
              </a:spcBef>
              <a:defRPr sz="1600" spc="10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C6CA6E-C1AB-4B24-80C7-A4B12640B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11575"/>
            <a:ext cx="4114800" cy="85652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5EFB41-7AD3-4519-95E7-416BFA1AE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38600" y="6006546"/>
            <a:ext cx="4114800" cy="851453"/>
          </a:xfrm>
          <a:prstGeom prst="rect">
            <a:avLst/>
          </a:prstGeom>
        </p:spPr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C8AF3-79E7-17ED-9EB4-3006B31E422C}"/>
              </a:ext>
            </a:extLst>
          </p:cNvPr>
          <p:cNvCxnSpPr>
            <a:cxnSpLocks/>
          </p:cNvCxnSpPr>
          <p:nvPr userDrawn="1"/>
        </p:nvCxnSpPr>
        <p:spPr>
          <a:xfrm>
            <a:off x="5251048" y="868101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75A76CC-ED26-C4F7-5AB6-59D1A4C4A7F2}"/>
              </a:ext>
            </a:extLst>
          </p:cNvPr>
          <p:cNvCxnSpPr>
            <a:cxnSpLocks/>
          </p:cNvCxnSpPr>
          <p:nvPr userDrawn="1"/>
        </p:nvCxnSpPr>
        <p:spPr>
          <a:xfrm>
            <a:off x="5251048" y="5995687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15044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FEC1861-1570-5A6A-D3BA-4A17F008A56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0B0FF2F-3458-EA78-83DC-46FB2E5CE15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78992" y="1956816"/>
            <a:ext cx="10040112" cy="2387600"/>
          </a:xfrm>
        </p:spPr>
        <p:txBody>
          <a:bodyPr anchor="t">
            <a:noAutofit/>
          </a:bodyPr>
          <a:lstStyle>
            <a:lvl1pPr algn="l">
              <a:defRPr sz="9600" spc="300" baseline="0">
                <a:ln w="28575">
                  <a:solidFill>
                    <a:schemeClr val="tx1"/>
                  </a:solidFill>
                </a:ln>
                <a:noFill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DC93615E-193E-5253-6EE0-EC01791E3A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78992" y="4901184"/>
            <a:ext cx="10040112" cy="1280160"/>
          </a:xfrm>
        </p:spPr>
        <p:txBody>
          <a:bodyPr/>
          <a:lstStyle>
            <a:lvl1pPr marL="0" indent="0" algn="l">
              <a:buNone/>
              <a:defRPr sz="2400" b="1" baseline="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6350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437D9B2-AE86-9092-7072-0F717E3CA83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3655535"/>
            <a:ext cx="4727448" cy="32024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BF7E0A5-7E8E-4A90-B415-12984C7AB24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48245" y="0"/>
            <a:ext cx="5643755" cy="2313432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3392E024-DB0F-45F6-7A0A-359A578179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1216152"/>
            <a:ext cx="5184648" cy="4416552"/>
          </a:xfrm>
        </p:spPr>
        <p:txBody>
          <a:bodyPr lIns="0" rIns="0"/>
          <a:lstStyle>
            <a:lvl1pPr algn="r">
              <a:defRPr sz="4800" cap="all" spc="4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59AC38BE-9C76-A3FA-7823-F4A4B43AB75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400800" y="1216025"/>
            <a:ext cx="5184648" cy="4416425"/>
          </a:xfrm>
        </p:spPr>
        <p:txBody>
          <a:bodyPr anchor="ctr"/>
          <a:lstStyle>
            <a:lvl1pPr marL="0" indent="0">
              <a:lnSpc>
                <a:spcPct val="150000"/>
              </a:lnSpc>
              <a:spcBef>
                <a:spcPts val="1000"/>
              </a:spcBef>
              <a:buNone/>
              <a:defRPr sz="1600" spc="100" baseline="0"/>
            </a:lvl1pPr>
            <a:lvl2pPr marL="228600">
              <a:lnSpc>
                <a:spcPct val="150000"/>
              </a:lnSpc>
              <a:spcBef>
                <a:spcPts val="1000"/>
              </a:spcBef>
              <a:defRPr sz="1600" spc="100" baseline="0"/>
            </a:lvl2pPr>
            <a:lvl3pPr marL="457200">
              <a:lnSpc>
                <a:spcPct val="150000"/>
              </a:lnSpc>
              <a:spcBef>
                <a:spcPts val="1000"/>
              </a:spcBef>
              <a:defRPr sz="1600" spc="100" baseline="0"/>
            </a:lvl3pPr>
            <a:lvl4pPr marL="685800">
              <a:lnSpc>
                <a:spcPct val="150000"/>
              </a:lnSpc>
              <a:spcBef>
                <a:spcPts val="1000"/>
              </a:spcBef>
              <a:defRPr sz="1600" spc="100" baseline="0"/>
            </a:lvl4pPr>
            <a:lvl5pPr marL="914400">
              <a:lnSpc>
                <a:spcPct val="150000"/>
              </a:lnSpc>
              <a:spcBef>
                <a:spcPts val="1000"/>
              </a:spcBef>
              <a:defRPr sz="1600" spc="10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C6CA6E-C1AB-4B24-80C7-A4B12640B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11575"/>
            <a:ext cx="4114800" cy="85652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5EFB41-7AD3-4519-95E7-416BFA1AE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38600" y="6006546"/>
            <a:ext cx="4114800" cy="851453"/>
          </a:xfrm>
          <a:prstGeom prst="rect">
            <a:avLst/>
          </a:prstGeom>
        </p:spPr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C8AF3-79E7-17ED-9EB4-3006B31E422C}"/>
              </a:ext>
            </a:extLst>
          </p:cNvPr>
          <p:cNvCxnSpPr>
            <a:cxnSpLocks/>
          </p:cNvCxnSpPr>
          <p:nvPr userDrawn="1"/>
        </p:nvCxnSpPr>
        <p:spPr>
          <a:xfrm>
            <a:off x="5251048" y="868101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75A76CC-ED26-C4F7-5AB6-59D1A4C4A7F2}"/>
              </a:ext>
            </a:extLst>
          </p:cNvPr>
          <p:cNvCxnSpPr>
            <a:cxnSpLocks/>
          </p:cNvCxnSpPr>
          <p:nvPr userDrawn="1"/>
        </p:nvCxnSpPr>
        <p:spPr>
          <a:xfrm>
            <a:off x="5251048" y="5995687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68021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EFA7995-D0F4-05F2-CDF1-463407E3BA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31909" y="0"/>
            <a:ext cx="5160091" cy="40416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92D768B-E662-B315-7576-313DFCE2AB4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3127248"/>
            <a:ext cx="4162200" cy="373075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868679"/>
            <a:ext cx="10972800" cy="1572768"/>
          </a:xfrm>
        </p:spPr>
        <p:txBody>
          <a:bodyPr lIns="91440" tIns="182880" rIns="91440" bIns="0"/>
          <a:lstStyle>
            <a:lvl1pPr algn="ctr">
              <a:lnSpc>
                <a:spcPct val="90000"/>
              </a:lnSpc>
              <a:defRPr sz="4800" spc="4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2647" y="2441448"/>
            <a:ext cx="10972800" cy="3044952"/>
          </a:xfrm>
        </p:spPr>
        <p:txBody>
          <a:bodyPr/>
          <a:lstStyle>
            <a:lvl1pPr>
              <a:lnSpc>
                <a:spcPct val="100000"/>
              </a:lnSpc>
              <a:spcBef>
                <a:spcPts val="1000"/>
              </a:spcBef>
              <a:defRPr sz="1600" spc="100" baseline="0"/>
            </a:lvl1pPr>
            <a:lvl2pPr>
              <a:lnSpc>
                <a:spcPct val="100000"/>
              </a:lnSpc>
              <a:spcBef>
                <a:spcPts val="1000"/>
              </a:spcBef>
              <a:defRPr sz="1400" spc="100" baseline="0"/>
            </a:lvl2pPr>
            <a:lvl3pPr>
              <a:lnSpc>
                <a:spcPct val="100000"/>
              </a:lnSpc>
              <a:spcBef>
                <a:spcPts val="1000"/>
              </a:spcBef>
              <a:defRPr sz="1200" spc="100" baseline="0"/>
            </a:lvl3pPr>
            <a:lvl4pPr>
              <a:lnSpc>
                <a:spcPct val="100000"/>
              </a:lnSpc>
              <a:spcBef>
                <a:spcPts val="1000"/>
              </a:spcBef>
              <a:defRPr sz="1100" spc="100" baseline="0"/>
            </a:lvl4pPr>
            <a:lvl5pPr>
              <a:lnSpc>
                <a:spcPct val="100000"/>
              </a:lnSpc>
              <a:spcBef>
                <a:spcPts val="1000"/>
              </a:spcBef>
              <a:defRPr sz="1100" spc="10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51CCCC-1589-401D-AE98-FC2871630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11575"/>
            <a:ext cx="4114800" cy="85652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5D9D7D-8D9A-473E-AF0D-EF1940D79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38600" y="6006546"/>
            <a:ext cx="4114800" cy="851453"/>
          </a:xfrm>
          <a:prstGeom prst="rect">
            <a:avLst/>
          </a:prstGeom>
        </p:spPr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7AC635D-0E01-2452-CC44-1DAE0F96DF63}"/>
              </a:ext>
            </a:extLst>
          </p:cNvPr>
          <p:cNvCxnSpPr>
            <a:cxnSpLocks/>
          </p:cNvCxnSpPr>
          <p:nvPr userDrawn="1"/>
        </p:nvCxnSpPr>
        <p:spPr>
          <a:xfrm>
            <a:off x="5251048" y="868101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4ED63FD-A76F-FB56-8D44-31BD432133C5}"/>
              </a:ext>
            </a:extLst>
          </p:cNvPr>
          <p:cNvCxnSpPr>
            <a:cxnSpLocks/>
          </p:cNvCxnSpPr>
          <p:nvPr userDrawn="1"/>
        </p:nvCxnSpPr>
        <p:spPr>
          <a:xfrm>
            <a:off x="5251048" y="5995687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83905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78303F0-A6CC-605A-D08C-4E4ED07C2FB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4196903" cy="361188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04458FB-E7BB-F476-4A31-9C5AA406E25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202680" y="4079057"/>
            <a:ext cx="5989320" cy="2778943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3392E024-DB0F-45F6-7A0A-359A578179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3240" y="2651760"/>
            <a:ext cx="6309360" cy="1580714"/>
          </a:xfrm>
        </p:spPr>
        <p:txBody>
          <a:bodyPr lIns="91440" rIns="91440" anchor="t"/>
          <a:lstStyle>
            <a:lvl1pPr algn="l">
              <a:lnSpc>
                <a:spcPct val="100000"/>
              </a:lnSpc>
              <a:defRPr sz="2800" cap="none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94138E8D-4D76-2023-4B97-8ACB8894C5F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063240" y="4232475"/>
            <a:ext cx="5775960" cy="333945"/>
          </a:xfrm>
        </p:spPr>
        <p:txBody>
          <a:bodyPr/>
          <a:lstStyle>
            <a:lvl1pPr marL="0" indent="0">
              <a:buNone/>
              <a:defRPr sz="1800" spc="20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3">
            <a:extLst>
              <a:ext uri="{FF2B5EF4-FFF2-40B4-BE49-F238E27FC236}">
                <a16:creationId xmlns:a16="http://schemas.microsoft.com/office/drawing/2014/main" id="{D1FFE415-7AFC-D826-1BD1-1993DED3B01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737922" y="3591339"/>
            <a:ext cx="1171575" cy="2387600"/>
          </a:xfrm>
        </p:spPr>
        <p:txBody>
          <a:bodyPr vert="horz" lIns="91440" tIns="45720" rIns="91440" bIns="45720" rtlCol="0" anchor="t">
            <a:noAutofit/>
          </a:bodyPr>
          <a:lstStyle>
            <a:lvl1pPr marL="0" indent="0">
              <a:buNone/>
              <a:defRPr lang="en-US" sz="17000" b="1" cap="all" spc="300" dirty="0">
                <a:ln w="28575">
                  <a:solidFill>
                    <a:schemeClr val="tx1"/>
                  </a:solidFill>
                </a:ln>
                <a:noFill/>
                <a:latin typeface="+mj-lt"/>
                <a:ea typeface="+mj-ea"/>
              </a:defRPr>
            </a:lvl1pPr>
          </a:lstStyle>
          <a:p>
            <a:pPr marL="914400" lvl="0" indent="-1143000">
              <a:spcBef>
                <a:spcPct val="0"/>
              </a:spcBef>
            </a:pPr>
            <a:r>
              <a:rPr lang="en-US" dirty="0"/>
              <a:t>”</a:t>
            </a:r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0962DFC0-ADB3-684B-6F72-9C45BB48C24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09261" y="1982216"/>
            <a:ext cx="1171575" cy="2386584"/>
          </a:xfrm>
        </p:spPr>
        <p:txBody>
          <a:bodyPr vert="horz" lIns="91440" tIns="45720" rIns="91440" bIns="45720" rtlCol="0" anchor="t">
            <a:noAutofit/>
          </a:bodyPr>
          <a:lstStyle>
            <a:lvl1pPr marL="0" indent="0">
              <a:buNone/>
              <a:defRPr lang="en-US" sz="17000" b="1" cap="all" spc="300" dirty="0">
                <a:ln w="28575">
                  <a:solidFill>
                    <a:schemeClr val="tx1"/>
                  </a:solidFill>
                </a:ln>
                <a:noFill/>
                <a:latin typeface="+mj-lt"/>
                <a:ea typeface="+mj-ea"/>
              </a:defRPr>
            </a:lvl1pPr>
          </a:lstStyle>
          <a:p>
            <a:pPr marL="914400" lvl="0" indent="-1143000">
              <a:spcBef>
                <a:spcPct val="0"/>
              </a:spcBef>
            </a:pPr>
            <a:r>
              <a:rPr lang="en-US" dirty="0"/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33308792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6C6FB24-160F-388E-8450-E5C970E243A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764792"/>
            <a:ext cx="5359935" cy="509320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0AF7F25-1C65-DB7F-9FA3-300318BD4BF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62085" y="0"/>
            <a:ext cx="2929915" cy="2752344"/>
          </a:xfrm>
          <a:prstGeom prst="rect">
            <a:avLst/>
          </a:prstGeom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DCE0745D-AFE6-DE6D-B026-1FF13F34E6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868679"/>
            <a:ext cx="10972800" cy="1572768"/>
          </a:xfrm>
        </p:spPr>
        <p:txBody>
          <a:bodyPr lIns="91440" tIns="182880" rIns="91440" bIns="0"/>
          <a:lstStyle>
            <a:lvl1pPr algn="ctr">
              <a:lnSpc>
                <a:spcPct val="90000"/>
              </a:lnSpc>
              <a:defRPr sz="4800" spc="4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Picture Placeholder 23">
            <a:extLst>
              <a:ext uri="{FF2B5EF4-FFF2-40B4-BE49-F238E27FC236}">
                <a16:creationId xmlns:a16="http://schemas.microsoft.com/office/drawing/2014/main" id="{5E48B363-63E8-4F17-842B-53AD935A65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60120" y="2450592"/>
            <a:ext cx="2057400" cy="20574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 Placeholder 28">
            <a:extLst>
              <a:ext uri="{FF2B5EF4-FFF2-40B4-BE49-F238E27FC236}">
                <a16:creationId xmlns:a16="http://schemas.microsoft.com/office/drawing/2014/main" id="{CC3A7E03-4F06-4380-90A1-845651EEA3C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58956" y="4611550"/>
            <a:ext cx="2286000" cy="27432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1" name="Text Placeholder 28">
            <a:extLst>
              <a:ext uri="{FF2B5EF4-FFF2-40B4-BE49-F238E27FC236}">
                <a16:creationId xmlns:a16="http://schemas.microsoft.com/office/drawing/2014/main" id="{31AF5791-727B-438A-A7EF-5D132167C89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8956" y="4865225"/>
            <a:ext cx="2286000" cy="18288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 spc="2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7" name="Picture Placeholder 23">
            <a:extLst>
              <a:ext uri="{FF2B5EF4-FFF2-40B4-BE49-F238E27FC236}">
                <a16:creationId xmlns:a16="http://schemas.microsoft.com/office/drawing/2014/main" id="{9ABA5222-6FD6-405B-8AC8-18022C36590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730752" y="2450592"/>
            <a:ext cx="2057400" cy="20574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Text Placeholder 28">
            <a:extLst>
              <a:ext uri="{FF2B5EF4-FFF2-40B4-BE49-F238E27FC236}">
                <a16:creationId xmlns:a16="http://schemas.microsoft.com/office/drawing/2014/main" id="{A1A33FCF-D2EB-478E-8679-428657895F7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629588" y="4611550"/>
            <a:ext cx="2286000" cy="27432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3" name="Text Placeholder 28">
            <a:extLst>
              <a:ext uri="{FF2B5EF4-FFF2-40B4-BE49-F238E27FC236}">
                <a16:creationId xmlns:a16="http://schemas.microsoft.com/office/drawing/2014/main" id="{55274EF8-F641-41B2-89C1-FD94AFA4868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629588" y="4865225"/>
            <a:ext cx="2286000" cy="18288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 spc="2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8" name="Picture Placeholder 23">
            <a:extLst>
              <a:ext uri="{FF2B5EF4-FFF2-40B4-BE49-F238E27FC236}">
                <a16:creationId xmlns:a16="http://schemas.microsoft.com/office/drawing/2014/main" id="{124DE785-775F-4AE4-94B3-FA728188EBA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464808" y="2450592"/>
            <a:ext cx="2057400" cy="20574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28">
            <a:extLst>
              <a:ext uri="{FF2B5EF4-FFF2-40B4-BE49-F238E27FC236}">
                <a16:creationId xmlns:a16="http://schemas.microsoft.com/office/drawing/2014/main" id="{5A429D4E-B795-4E55-852E-9E161F9EBD3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63644" y="4611550"/>
            <a:ext cx="2286000" cy="27432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41D297CB-52EE-4DE4-AEAC-CD4AAF2BF17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63644" y="4865225"/>
            <a:ext cx="2286000" cy="18288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 spc="2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9" name="Picture Placeholder 23">
            <a:extLst>
              <a:ext uri="{FF2B5EF4-FFF2-40B4-BE49-F238E27FC236}">
                <a16:creationId xmlns:a16="http://schemas.microsoft.com/office/drawing/2014/main" id="{F5694B35-7776-4DB9-9EB7-3AF076EC357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198864" y="2450592"/>
            <a:ext cx="2057400" cy="20574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AD7B736B-3A10-499F-8F23-4437982C823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097700" y="4611550"/>
            <a:ext cx="2286000" cy="27432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07165540-290D-4A38-87DE-F52B05BD6A1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097700" y="4865225"/>
            <a:ext cx="2286000" cy="18288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 spc="2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11575"/>
            <a:ext cx="4114800" cy="85652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38600" y="6006546"/>
            <a:ext cx="4114800" cy="851453"/>
          </a:xfrm>
          <a:prstGeom prst="rect">
            <a:avLst/>
          </a:prstGeom>
        </p:spPr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63C6C7E-F363-1F17-B288-D4D45B87028D}"/>
              </a:ext>
            </a:extLst>
          </p:cNvPr>
          <p:cNvCxnSpPr>
            <a:cxnSpLocks/>
          </p:cNvCxnSpPr>
          <p:nvPr userDrawn="1"/>
        </p:nvCxnSpPr>
        <p:spPr>
          <a:xfrm>
            <a:off x="5251048" y="868101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D6D4091-312C-81B9-BAF6-5E0D6F665E5D}"/>
              </a:ext>
            </a:extLst>
          </p:cNvPr>
          <p:cNvCxnSpPr>
            <a:cxnSpLocks/>
          </p:cNvCxnSpPr>
          <p:nvPr userDrawn="1"/>
        </p:nvCxnSpPr>
        <p:spPr>
          <a:xfrm>
            <a:off x="5251048" y="5995687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44191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B6A3FD7E-DF96-B9E4-8D70-DA62CC33908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766265"/>
            <a:ext cx="5358384" cy="5091735"/>
          </a:xfrm>
          <a:prstGeom prst="rect">
            <a:avLst/>
          </a:prstGeom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DCE0745D-AFE6-DE6D-B026-1FF13F34E6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868679"/>
            <a:ext cx="10972800" cy="1572768"/>
          </a:xfrm>
        </p:spPr>
        <p:txBody>
          <a:bodyPr lIns="91440" tIns="182880" rIns="91440" bIns="0"/>
          <a:lstStyle>
            <a:lvl1pPr algn="ctr">
              <a:lnSpc>
                <a:spcPct val="90000"/>
              </a:lnSpc>
              <a:defRPr sz="4800" spc="4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28">
            <a:extLst>
              <a:ext uri="{FF2B5EF4-FFF2-40B4-BE49-F238E27FC236}">
                <a16:creationId xmlns:a16="http://schemas.microsoft.com/office/drawing/2014/main" id="{CC3A7E03-4F06-4380-90A1-845651EEA3C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7200" y="2670048"/>
            <a:ext cx="1399032" cy="411480"/>
          </a:xfrm>
        </p:spPr>
        <p:txBody>
          <a:bodyPr lIns="0" tIns="0" rIns="0" bIns="0" anchor="t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+mj-lt"/>
              <a:buNone/>
              <a:defRPr sz="1400" b="1" cap="all" spc="1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1" name="Text Placeholder 28">
            <a:extLst>
              <a:ext uri="{FF2B5EF4-FFF2-40B4-BE49-F238E27FC236}">
                <a16:creationId xmlns:a16="http://schemas.microsoft.com/office/drawing/2014/main" id="{31AF5791-727B-438A-A7EF-5D132167C89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57200" y="3094300"/>
            <a:ext cx="1399032" cy="517580"/>
          </a:xfrm>
        </p:spPr>
        <p:txBody>
          <a:bodyPr lIns="0" tIns="0" rIns="0" bIns="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 b="0" spc="1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8" name="Text Placeholder 28">
            <a:extLst>
              <a:ext uri="{FF2B5EF4-FFF2-40B4-BE49-F238E27FC236}">
                <a16:creationId xmlns:a16="http://schemas.microsoft.com/office/drawing/2014/main" id="{739AFCF1-55F0-974F-0F5C-34444B290B5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57200" y="4479943"/>
            <a:ext cx="1399032" cy="411480"/>
          </a:xfrm>
        </p:spPr>
        <p:txBody>
          <a:bodyPr lIns="0" tIns="0" rIns="0" bIns="0" anchor="t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+mj-lt"/>
              <a:buNone/>
              <a:defRPr sz="1400" b="1" cap="all" spc="1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77CF7DE5-8E6D-2C2C-A514-BAB6D4B6FF3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57200" y="4904195"/>
            <a:ext cx="1399032" cy="517580"/>
          </a:xfrm>
        </p:spPr>
        <p:txBody>
          <a:bodyPr lIns="0" tIns="0" rIns="0" bIns="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 b="0" spc="1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" name="Picture Placeholder 23">
            <a:extLst>
              <a:ext uri="{FF2B5EF4-FFF2-40B4-BE49-F238E27FC236}">
                <a16:creationId xmlns:a16="http://schemas.microsoft.com/office/drawing/2014/main" id="{5E48B363-63E8-4F17-842B-53AD935A6529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1993392" y="2450592"/>
            <a:ext cx="1161288" cy="1161288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Picture Placeholder 23">
            <a:extLst>
              <a:ext uri="{FF2B5EF4-FFF2-40B4-BE49-F238E27FC236}">
                <a16:creationId xmlns:a16="http://schemas.microsoft.com/office/drawing/2014/main" id="{DBA744D6-401F-C995-EF58-BD24A0DD8581}"/>
              </a:ext>
            </a:extLst>
          </p:cNvPr>
          <p:cNvSpPr>
            <a:spLocks noGrp="1" noChangeAspect="1"/>
          </p:cNvSpPr>
          <p:nvPr>
            <p:ph type="pic" sz="quarter" idx="25"/>
          </p:nvPr>
        </p:nvSpPr>
        <p:spPr>
          <a:xfrm>
            <a:off x="1993392" y="4260487"/>
            <a:ext cx="1161288" cy="1161288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Text Placeholder 28">
            <a:extLst>
              <a:ext uri="{FF2B5EF4-FFF2-40B4-BE49-F238E27FC236}">
                <a16:creationId xmlns:a16="http://schemas.microsoft.com/office/drawing/2014/main" id="{A1A33FCF-D2EB-478E-8679-428657895F7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18688" y="2670048"/>
            <a:ext cx="1399032" cy="411480"/>
          </a:xfrm>
        </p:spPr>
        <p:txBody>
          <a:bodyPr lIns="0" tIns="0" rIns="0" bIns="0" anchor="t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+mj-lt"/>
              <a:buNone/>
              <a:defRPr sz="1400" b="1" cap="all" spc="1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3" name="Text Placeholder 28">
            <a:extLst>
              <a:ext uri="{FF2B5EF4-FFF2-40B4-BE49-F238E27FC236}">
                <a16:creationId xmlns:a16="http://schemas.microsoft.com/office/drawing/2014/main" id="{55274EF8-F641-41B2-89C1-FD94AFA4868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218688" y="3094300"/>
            <a:ext cx="1399032" cy="517580"/>
          </a:xfrm>
        </p:spPr>
        <p:txBody>
          <a:bodyPr lIns="0" tIns="0" rIns="0" bIns="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 b="0" spc="1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0" name="Text Placeholder 28">
            <a:extLst>
              <a:ext uri="{FF2B5EF4-FFF2-40B4-BE49-F238E27FC236}">
                <a16:creationId xmlns:a16="http://schemas.microsoft.com/office/drawing/2014/main" id="{B1201CED-247A-16CA-9F03-BF32393D3B5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18688" y="4479943"/>
            <a:ext cx="1399032" cy="411480"/>
          </a:xfrm>
        </p:spPr>
        <p:txBody>
          <a:bodyPr lIns="0" tIns="0" rIns="0" bIns="0" anchor="t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+mj-lt"/>
              <a:buNone/>
              <a:defRPr sz="1400" b="1" cap="all" spc="1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1" name="Text Placeholder 28">
            <a:extLst>
              <a:ext uri="{FF2B5EF4-FFF2-40B4-BE49-F238E27FC236}">
                <a16:creationId xmlns:a16="http://schemas.microsoft.com/office/drawing/2014/main" id="{2D5FA954-036C-191F-7040-1848AB2BE3C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218688" y="4904195"/>
            <a:ext cx="1399032" cy="517580"/>
          </a:xfrm>
        </p:spPr>
        <p:txBody>
          <a:bodyPr lIns="0" tIns="0" rIns="0" bIns="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 b="0" spc="1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7" name="Picture Placeholder 23">
            <a:extLst>
              <a:ext uri="{FF2B5EF4-FFF2-40B4-BE49-F238E27FC236}">
                <a16:creationId xmlns:a16="http://schemas.microsoft.com/office/drawing/2014/main" id="{9ABA5222-6FD6-405B-8AC8-18022C36590F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4745736" y="2450592"/>
            <a:ext cx="1161288" cy="1161288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Picture Placeholder 23">
            <a:extLst>
              <a:ext uri="{FF2B5EF4-FFF2-40B4-BE49-F238E27FC236}">
                <a16:creationId xmlns:a16="http://schemas.microsoft.com/office/drawing/2014/main" id="{8CFBAF86-D36B-F789-2C9C-78C6830B13C9}"/>
              </a:ext>
            </a:extLst>
          </p:cNvPr>
          <p:cNvSpPr>
            <a:spLocks noGrp="1" noChangeAspect="1"/>
          </p:cNvSpPr>
          <p:nvPr>
            <p:ph type="pic" sz="quarter" idx="26"/>
          </p:nvPr>
        </p:nvSpPr>
        <p:spPr>
          <a:xfrm>
            <a:off x="4745736" y="4260487"/>
            <a:ext cx="1161288" cy="1161288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28">
            <a:extLst>
              <a:ext uri="{FF2B5EF4-FFF2-40B4-BE49-F238E27FC236}">
                <a16:creationId xmlns:a16="http://schemas.microsoft.com/office/drawing/2014/main" id="{5A429D4E-B795-4E55-852E-9E161F9EBD3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66787" y="2670048"/>
            <a:ext cx="1399032" cy="411480"/>
          </a:xfrm>
        </p:spPr>
        <p:txBody>
          <a:bodyPr lIns="0" tIns="0" rIns="0" bIns="0" anchor="t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+mj-lt"/>
              <a:buNone/>
              <a:defRPr sz="1400" b="1" cap="all" spc="1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41D297CB-52EE-4DE4-AEAC-CD4AAF2BF17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966787" y="3094300"/>
            <a:ext cx="1399032" cy="517580"/>
          </a:xfrm>
        </p:spPr>
        <p:txBody>
          <a:bodyPr lIns="0" tIns="0" rIns="0" bIns="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 b="0" spc="1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2" name="Text Placeholder 28">
            <a:extLst>
              <a:ext uri="{FF2B5EF4-FFF2-40B4-BE49-F238E27FC236}">
                <a16:creationId xmlns:a16="http://schemas.microsoft.com/office/drawing/2014/main" id="{6E32CE61-2D9B-C245-0D18-C33760B0853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966787" y="4479943"/>
            <a:ext cx="1399032" cy="411480"/>
          </a:xfrm>
        </p:spPr>
        <p:txBody>
          <a:bodyPr lIns="0" tIns="0" rIns="0" bIns="0" anchor="t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+mj-lt"/>
              <a:buNone/>
              <a:defRPr sz="1400" b="1" cap="all" spc="1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3" name="Text Placeholder 28">
            <a:extLst>
              <a:ext uri="{FF2B5EF4-FFF2-40B4-BE49-F238E27FC236}">
                <a16:creationId xmlns:a16="http://schemas.microsoft.com/office/drawing/2014/main" id="{E4068D0A-21CD-897C-9CC1-0BFDAABBD49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966787" y="4904195"/>
            <a:ext cx="1399032" cy="517580"/>
          </a:xfrm>
        </p:spPr>
        <p:txBody>
          <a:bodyPr lIns="0" tIns="0" rIns="0" bIns="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 b="0" spc="1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8" name="Picture Placeholder 23">
            <a:extLst>
              <a:ext uri="{FF2B5EF4-FFF2-40B4-BE49-F238E27FC236}">
                <a16:creationId xmlns:a16="http://schemas.microsoft.com/office/drawing/2014/main" id="{124DE785-775F-4AE4-94B3-FA728188EBA5}"/>
              </a:ext>
            </a:extLst>
          </p:cNvPr>
          <p:cNvSpPr>
            <a:spLocks noGrp="1" noChangeAspect="1"/>
          </p:cNvSpPr>
          <p:nvPr>
            <p:ph type="pic" sz="quarter" idx="15"/>
          </p:nvPr>
        </p:nvSpPr>
        <p:spPr>
          <a:xfrm>
            <a:off x="7498080" y="2450592"/>
            <a:ext cx="1161288" cy="1161288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6" name="Picture Placeholder 23">
            <a:extLst>
              <a:ext uri="{FF2B5EF4-FFF2-40B4-BE49-F238E27FC236}">
                <a16:creationId xmlns:a16="http://schemas.microsoft.com/office/drawing/2014/main" id="{C110D526-1AE4-5106-E956-0B2ED3A4D4BC}"/>
              </a:ext>
            </a:extLst>
          </p:cNvPr>
          <p:cNvSpPr>
            <a:spLocks noGrp="1" noChangeAspect="1"/>
          </p:cNvSpPr>
          <p:nvPr>
            <p:ph type="pic" sz="quarter" idx="27"/>
          </p:nvPr>
        </p:nvSpPr>
        <p:spPr>
          <a:xfrm>
            <a:off x="7498080" y="4260487"/>
            <a:ext cx="1161288" cy="1161288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AD7B736B-3A10-499F-8F23-4437982C823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732520" y="2670048"/>
            <a:ext cx="1399032" cy="411480"/>
          </a:xfrm>
        </p:spPr>
        <p:txBody>
          <a:bodyPr lIns="0" tIns="0" rIns="0" bIns="0" anchor="t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+mj-lt"/>
              <a:buNone/>
              <a:defRPr sz="1400" b="1" cap="all" spc="1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07165540-290D-4A38-87DE-F52B05BD6A1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732520" y="3094300"/>
            <a:ext cx="1399032" cy="517580"/>
          </a:xfrm>
        </p:spPr>
        <p:txBody>
          <a:bodyPr lIns="0" tIns="0" rIns="0" bIns="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 b="0" spc="1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4" name="Text Placeholder 28">
            <a:extLst>
              <a:ext uri="{FF2B5EF4-FFF2-40B4-BE49-F238E27FC236}">
                <a16:creationId xmlns:a16="http://schemas.microsoft.com/office/drawing/2014/main" id="{3858F91A-46AA-AF23-2716-3B2B678BBE0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732520" y="4479943"/>
            <a:ext cx="1399032" cy="411480"/>
          </a:xfrm>
        </p:spPr>
        <p:txBody>
          <a:bodyPr lIns="0" tIns="0" rIns="0" bIns="0" anchor="t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+mj-lt"/>
              <a:buNone/>
              <a:defRPr sz="1400" b="1" cap="all" spc="1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5" name="Text Placeholder 28">
            <a:extLst>
              <a:ext uri="{FF2B5EF4-FFF2-40B4-BE49-F238E27FC236}">
                <a16:creationId xmlns:a16="http://schemas.microsoft.com/office/drawing/2014/main" id="{EBC002F6-7435-833F-0E8B-30A53B0755A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732520" y="4904195"/>
            <a:ext cx="1399032" cy="517580"/>
          </a:xfrm>
        </p:spPr>
        <p:txBody>
          <a:bodyPr lIns="0" tIns="0" rIns="0" bIns="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 b="0" spc="1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9" name="Picture Placeholder 23">
            <a:extLst>
              <a:ext uri="{FF2B5EF4-FFF2-40B4-BE49-F238E27FC236}">
                <a16:creationId xmlns:a16="http://schemas.microsoft.com/office/drawing/2014/main" id="{F5694B35-7776-4DB9-9EB7-3AF076EC357D}"/>
              </a:ext>
            </a:extLst>
          </p:cNvPr>
          <p:cNvSpPr>
            <a:spLocks noGrp="1" noChangeAspect="1"/>
          </p:cNvSpPr>
          <p:nvPr>
            <p:ph type="pic" sz="quarter" idx="16"/>
          </p:nvPr>
        </p:nvSpPr>
        <p:spPr>
          <a:xfrm>
            <a:off x="10250424" y="2450592"/>
            <a:ext cx="1161288" cy="1161288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Picture Placeholder 23">
            <a:extLst>
              <a:ext uri="{FF2B5EF4-FFF2-40B4-BE49-F238E27FC236}">
                <a16:creationId xmlns:a16="http://schemas.microsoft.com/office/drawing/2014/main" id="{2CBF8435-BD05-F386-4E6E-F2B6F6894FD7}"/>
              </a:ext>
            </a:extLst>
          </p:cNvPr>
          <p:cNvSpPr>
            <a:spLocks noGrp="1" noChangeAspect="1"/>
          </p:cNvSpPr>
          <p:nvPr>
            <p:ph type="pic" sz="quarter" idx="28"/>
          </p:nvPr>
        </p:nvSpPr>
        <p:spPr>
          <a:xfrm>
            <a:off x="10250424" y="4260487"/>
            <a:ext cx="1161288" cy="1161288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11575"/>
            <a:ext cx="4114800" cy="85652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38600" y="6006546"/>
            <a:ext cx="4114800" cy="851453"/>
          </a:xfrm>
          <a:prstGeom prst="rect">
            <a:avLst/>
          </a:prstGeom>
        </p:spPr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63C6C7E-F363-1F17-B288-D4D45B87028D}"/>
              </a:ext>
            </a:extLst>
          </p:cNvPr>
          <p:cNvCxnSpPr>
            <a:cxnSpLocks/>
          </p:cNvCxnSpPr>
          <p:nvPr userDrawn="1"/>
        </p:nvCxnSpPr>
        <p:spPr>
          <a:xfrm>
            <a:off x="5251048" y="868101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D6D4091-312C-81B9-BAF6-5E0D6F665E5D}"/>
              </a:ext>
            </a:extLst>
          </p:cNvPr>
          <p:cNvCxnSpPr>
            <a:cxnSpLocks/>
          </p:cNvCxnSpPr>
          <p:nvPr userDrawn="1"/>
        </p:nvCxnSpPr>
        <p:spPr>
          <a:xfrm>
            <a:off x="5251048" y="5995687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55234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ckground pattern&#10;&#10;Description automatically generated">
            <a:extLst>
              <a:ext uri="{FF2B5EF4-FFF2-40B4-BE49-F238E27FC236}">
                <a16:creationId xmlns:a16="http://schemas.microsoft.com/office/drawing/2014/main" id="{E020D11E-3FF2-1E7F-038B-4F9534916FEB}"/>
              </a:ext>
            </a:extLst>
          </p:cNvPr>
          <p:cNvPicPr>
            <a:picLocks noChangeAspect="1"/>
          </p:cNvPicPr>
          <p:nvPr userDrawn="1"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1660127"/>
            <a:ext cx="11430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3104752"/>
            <a:ext cx="11430000" cy="20922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567522-C3B6-46EB-A361-BEC2510B00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11575"/>
            <a:ext cx="4114800" cy="8565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 b="1" i="0" spc="200" baseline="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C57CF0-034F-450D-937C-718D5AF1A0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038600" y="6006546"/>
            <a:ext cx="4114800" cy="85145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 b="1" i="0" spc="200" baseline="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&lt;##&gt;</a:t>
            </a:r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3" r:id="rId2"/>
    <p:sldLayoutId id="2147483664" r:id="rId3"/>
    <p:sldLayoutId id="2147483651" r:id="rId4"/>
    <p:sldLayoutId id="2147483662" r:id="rId5"/>
    <p:sldLayoutId id="2147483665" r:id="rId6"/>
    <p:sldLayoutId id="2147483669" r:id="rId7"/>
    <p:sldLayoutId id="2147483658" r:id="rId8"/>
    <p:sldLayoutId id="2147483666" r:id="rId9"/>
    <p:sldLayoutId id="2147483668" r:id="rId10"/>
    <p:sldLayoutId id="2147483670" r:id="rId11"/>
    <p:sldLayoutId id="2147483653" r:id="rId12"/>
    <p:sldLayoutId id="2147483667" r:id="rId13"/>
    <p:sldLayoutId id="2147483661" r:id="rId14"/>
    <p:sldLayoutId id="2147483660" r:id="rId15"/>
    <p:sldLayoutId id="2147483655" r:id="rId16"/>
    <p:sldLayoutId id="2147483659" r:id="rId17"/>
    <p:sldLayoutId id="2147483656" r:id="rId18"/>
    <p:sldLayoutId id="2147483657" r:id="rId1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 cap="all" spc="400" baseline="0">
          <a:solidFill>
            <a:schemeClr val="tx1"/>
          </a:solidFill>
          <a:latin typeface="+mj-lt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 spc="50" baseline="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 spc="50" baseline="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 spc="50" baseline="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 spc="50" baseline="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 spc="50" baseline="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F3D98-3C30-4CFC-8643-C81E829C8C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5944" y="763016"/>
            <a:ext cx="10040112" cy="2387600"/>
          </a:xfrm>
        </p:spPr>
        <p:txBody>
          <a:bodyPr/>
          <a:lstStyle/>
          <a:p>
            <a:r>
              <a:rPr lang="en-US" dirty="0" err="1"/>
              <a:t>Katalog</a:t>
            </a:r>
            <a:r>
              <a:rPr lang="en-US" dirty="0"/>
              <a:t> </a:t>
            </a:r>
            <a:r>
              <a:rPr lang="en-US" dirty="0" err="1"/>
              <a:t>penjualan</a:t>
            </a:r>
            <a:r>
              <a:rPr lang="en-US" dirty="0"/>
              <a:t> </a:t>
            </a:r>
            <a:r>
              <a:rPr lang="en-US" dirty="0" err="1"/>
              <a:t>tas</a:t>
            </a:r>
            <a:r>
              <a:rPr lang="en-US" dirty="0"/>
              <a:t> </a:t>
            </a:r>
            <a:r>
              <a:rPr lang="en-US" dirty="0" err="1"/>
              <a:t>rajut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68D447-28D3-4F5F-B2DC-FD67E901586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Venezya </a:t>
            </a:r>
            <a:r>
              <a:rPr lang="en-US" dirty="0" err="1"/>
              <a:t>Pricilya</a:t>
            </a:r>
            <a:r>
              <a:rPr lang="en-US" dirty="0"/>
              <a:t> Solisa </a:t>
            </a:r>
          </a:p>
          <a:p>
            <a:r>
              <a:rPr lang="en-US" dirty="0"/>
              <a:t>221510017</a:t>
            </a:r>
          </a:p>
        </p:txBody>
      </p:sp>
    </p:spTree>
    <p:extLst>
      <p:ext uri="{BB962C8B-B14F-4D97-AF65-F5344CB8AC3E}">
        <p14:creationId xmlns:p14="http://schemas.microsoft.com/office/powerpoint/2010/main" val="22593088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1842C95-2817-6217-1384-75A20A73A0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10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6D21F00-227B-5734-DEE6-EBD4ACD2F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0188" y="0"/>
            <a:ext cx="7931624" cy="976145"/>
          </a:xfrm>
        </p:spPr>
        <p:txBody>
          <a:bodyPr/>
          <a:lstStyle/>
          <a:p>
            <a:r>
              <a:rPr lang="en-US" dirty="0" err="1"/>
              <a:t>Tampilan</a:t>
            </a:r>
            <a:r>
              <a:rPr lang="en-US" dirty="0"/>
              <a:t> </a:t>
            </a:r>
            <a:r>
              <a:rPr lang="en-US" dirty="0" err="1"/>
              <a:t>produk</a:t>
            </a:r>
            <a:endParaRPr lang="en-ID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FE4296-C788-9D03-90AD-251002F063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597" y="976145"/>
            <a:ext cx="10964805" cy="5182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4210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F3D98-3C30-4CFC-8643-C81E829C8C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11332" y="2692908"/>
            <a:ext cx="7969336" cy="1472184"/>
          </a:xfrm>
        </p:spPr>
        <p:txBody>
          <a:bodyPr anchor="t">
            <a:noAutofit/>
          </a:bodyPr>
          <a:lstStyle/>
          <a:p>
            <a:pPr algn="l"/>
            <a:r>
              <a:rPr lang="en-US" sz="9600" spc="300" dirty="0">
                <a:ln w="28575">
                  <a:solidFill>
                    <a:schemeClr val="tx1"/>
                  </a:solidFill>
                </a:ln>
                <a:noFill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6277310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5F4EFB8-B32B-E305-CA40-1BDEF9E3C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Aliran</a:t>
            </a:r>
            <a:r>
              <a:rPr lang="en-US" dirty="0"/>
              <a:t> system </a:t>
            </a:r>
            <a:r>
              <a:rPr lang="en-US" dirty="0" err="1"/>
              <a:t>informasi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0640A05-A075-B6F7-8485-5923058455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Katalog</a:t>
            </a:r>
            <a:r>
              <a:rPr lang="en-US" dirty="0"/>
              <a:t> </a:t>
            </a:r>
            <a:r>
              <a:rPr lang="en-US" dirty="0" err="1"/>
              <a:t>Rajut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A003396-B624-401E-50C6-C0BB01AF16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68324543-C912-A8A3-4766-CD68ED503052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7725232" y="68661"/>
            <a:ext cx="3854120" cy="6712159"/>
          </a:xfrm>
        </p:spPr>
      </p:pic>
    </p:spTree>
    <p:extLst>
      <p:ext uri="{BB962C8B-B14F-4D97-AF65-F5344CB8AC3E}">
        <p14:creationId xmlns:p14="http://schemas.microsoft.com/office/powerpoint/2010/main" val="33071625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F3D98-3C30-4CFC-8643-C81E829C8C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 rot="5400000">
            <a:off x="-1475134" y="2750893"/>
            <a:ext cx="6142680" cy="1356213"/>
          </a:xfrm>
        </p:spPr>
        <p:txBody>
          <a:bodyPr vert="vert270" anchor="t">
            <a:noAutofit/>
          </a:bodyPr>
          <a:lstStyle/>
          <a:p>
            <a:pPr algn="ctr"/>
            <a:r>
              <a:rPr lang="en-US" sz="11500" dirty="0"/>
              <a:t>SWOT</a:t>
            </a:r>
            <a:endParaRPr lang="en-US" sz="11500" spc="300" dirty="0">
              <a:ln w="28575"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F574BFEE-4B1D-47B2-63D4-0E3295982813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3733855" y="2264658"/>
            <a:ext cx="7540046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Courier New" panose="02070309020205020404" pitchFamily="49" charset="0"/>
              <a:buChar char="o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Tidak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ada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system checkout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otomatis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Courier New" panose="02070309020205020404" pitchFamily="49" charset="0"/>
              <a:buChar char="o"/>
              <a:tabLst/>
            </a:pPr>
            <a:r>
              <a:rPr lang="en-US" altLang="en-US" sz="1800" b="0" dirty="0">
                <a:latin typeface="Arial" panose="020B0604020202020204" pitchFamily="34" charset="0"/>
              </a:rPr>
              <a:t>Admin </a:t>
            </a:r>
            <a:r>
              <a:rPr lang="en-US" altLang="en-US" sz="1800" b="0" dirty="0" err="1">
                <a:latin typeface="Arial" panose="020B0604020202020204" pitchFamily="34" charset="0"/>
              </a:rPr>
              <a:t>harus</a:t>
            </a:r>
            <a:r>
              <a:rPr lang="en-US" altLang="en-US" sz="1800" b="0" dirty="0">
                <a:latin typeface="Arial" panose="020B0604020202020204" pitchFamily="34" charset="0"/>
              </a:rPr>
              <a:t> </a:t>
            </a:r>
            <a:r>
              <a:rPr lang="en-US" altLang="en-US" sz="1800" b="0" dirty="0" err="1">
                <a:latin typeface="Arial" panose="020B0604020202020204" pitchFamily="34" charset="0"/>
              </a:rPr>
              <a:t>memperbarui</a:t>
            </a:r>
            <a:r>
              <a:rPr lang="en-US" altLang="en-US" sz="1800" b="0" dirty="0">
                <a:latin typeface="Arial" panose="020B0604020202020204" pitchFamily="34" charset="0"/>
              </a:rPr>
              <a:t> </a:t>
            </a:r>
            <a:r>
              <a:rPr lang="en-US" altLang="en-US" sz="1800" b="0" dirty="0" err="1">
                <a:latin typeface="Arial" panose="020B0604020202020204" pitchFamily="34" charset="0"/>
              </a:rPr>
              <a:t>stok</a:t>
            </a:r>
            <a:r>
              <a:rPr lang="en-US" altLang="en-US" sz="1800" b="0" dirty="0">
                <a:latin typeface="Arial" panose="020B0604020202020204" pitchFamily="34" charset="0"/>
              </a:rPr>
              <a:t> manual 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Courier New" panose="02070309020205020404" pitchFamily="49" charset="0"/>
              <a:buChar char="o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Fitur dan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tampilan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masih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en-US" sz="1800" b="0" dirty="0" err="1">
                <a:latin typeface="Arial" panose="020B0604020202020204" pitchFamily="34" charset="0"/>
              </a:rPr>
              <a:t>sederhana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F64BA843-ACBC-9504-6346-3A8CAD05D9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33855" y="609690"/>
            <a:ext cx="7540046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i="0" kern="1200" spc="50" baseline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0" i="0" kern="1200" spc="50" baseline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 spc="50" baseline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 spc="50" baseline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 spc="50" baseline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Courier New" panose="02070309020205020404" pitchFamily="49" charset="0"/>
              <a:buChar char="o"/>
            </a:pPr>
            <a:r>
              <a:rPr lang="en-US" altLang="en-US" sz="1800" b="0" dirty="0" err="1">
                <a:latin typeface="Arial" panose="020B0604020202020204" pitchFamily="34" charset="0"/>
              </a:rPr>
              <a:t>Mudah</a:t>
            </a:r>
            <a:r>
              <a:rPr lang="en-US" altLang="en-US" sz="1800" b="0" dirty="0">
                <a:latin typeface="Arial" panose="020B0604020202020204" pitchFamily="34" charset="0"/>
              </a:rPr>
              <a:t> </a:t>
            </a:r>
            <a:r>
              <a:rPr lang="en-US" altLang="en-US" sz="1800" b="0" dirty="0" err="1">
                <a:latin typeface="Arial" panose="020B0604020202020204" pitchFamily="34" charset="0"/>
              </a:rPr>
              <a:t>digunakan</a:t>
            </a:r>
            <a:r>
              <a:rPr lang="en-US" altLang="en-US" sz="1800" b="0" dirty="0">
                <a:latin typeface="Arial" panose="020B0604020202020204" pitchFamily="34" charset="0"/>
              </a:rPr>
              <a:t>, </a:t>
            </a:r>
            <a:r>
              <a:rPr lang="en-US" altLang="en-US" sz="1800" b="0" dirty="0" err="1">
                <a:latin typeface="Arial" panose="020B0604020202020204" pitchFamily="34" charset="0"/>
              </a:rPr>
              <a:t>cukup</a:t>
            </a:r>
            <a:r>
              <a:rPr lang="en-US" altLang="en-US" sz="1800" b="0" dirty="0">
                <a:latin typeface="Arial" panose="020B0604020202020204" pitchFamily="34" charset="0"/>
              </a:rPr>
              <a:t> </a:t>
            </a:r>
            <a:r>
              <a:rPr lang="en-US" altLang="en-US" sz="1800" b="0" dirty="0" err="1">
                <a:latin typeface="Arial" panose="020B0604020202020204" pitchFamily="34" charset="0"/>
              </a:rPr>
              <a:t>klik</a:t>
            </a:r>
            <a:r>
              <a:rPr lang="en-US" altLang="en-US" sz="1800" b="0" dirty="0">
                <a:latin typeface="Arial" panose="020B0604020202020204" pitchFamily="34" charset="0"/>
              </a:rPr>
              <a:t> </a:t>
            </a:r>
            <a:r>
              <a:rPr lang="en-US" altLang="en-US" sz="1800" b="0" dirty="0" err="1">
                <a:latin typeface="Arial" panose="020B0604020202020204" pitchFamily="34" charset="0"/>
              </a:rPr>
              <a:t>untuk</a:t>
            </a:r>
            <a:r>
              <a:rPr lang="en-US" altLang="en-US" sz="1800" b="0" dirty="0">
                <a:latin typeface="Arial" panose="020B0604020202020204" pitchFamily="34" charset="0"/>
              </a:rPr>
              <a:t> </a:t>
            </a:r>
            <a:r>
              <a:rPr lang="en-US" altLang="en-US" sz="1800" b="0" dirty="0" err="1">
                <a:latin typeface="Arial" panose="020B0604020202020204" pitchFamily="34" charset="0"/>
              </a:rPr>
              <a:t>pesan</a:t>
            </a:r>
            <a:r>
              <a:rPr lang="en-US" altLang="en-US" sz="1800" b="0" dirty="0">
                <a:latin typeface="Arial" panose="020B0604020202020204" pitchFamily="34" charset="0"/>
              </a:rPr>
              <a:t> Via </a:t>
            </a:r>
            <a:r>
              <a:rPr lang="en-US" altLang="en-US" sz="1800" b="0" dirty="0" err="1">
                <a:latin typeface="Arial" panose="020B0604020202020204" pitchFamily="34" charset="0"/>
              </a:rPr>
              <a:t>Whatsapp</a:t>
            </a:r>
            <a:endParaRPr lang="en-US" altLang="en-US" sz="1800" b="0" dirty="0">
              <a:latin typeface="Arial" panose="020B0604020202020204" pitchFamily="34" charset="0"/>
            </a:endParaRPr>
          </a:p>
          <a:p>
            <a:pPr marL="285750" indent="-28575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Courier New" panose="02070309020205020404" pitchFamily="49" charset="0"/>
              <a:buChar char="o"/>
            </a:pPr>
            <a:r>
              <a:rPr lang="en-US" altLang="en-US" sz="1800" b="0" dirty="0" err="1">
                <a:latin typeface="Arial" panose="020B0604020202020204" pitchFamily="34" charset="0"/>
              </a:rPr>
              <a:t>Biaya</a:t>
            </a:r>
            <a:r>
              <a:rPr lang="en-US" altLang="en-US" sz="1800" b="0" dirty="0">
                <a:latin typeface="Arial" panose="020B0604020202020204" pitchFamily="34" charset="0"/>
              </a:rPr>
              <a:t> </a:t>
            </a:r>
            <a:r>
              <a:rPr lang="en-US" altLang="en-US" sz="1800" b="0" dirty="0" err="1">
                <a:latin typeface="Arial" panose="020B0604020202020204" pitchFamily="34" charset="0"/>
              </a:rPr>
              <a:t>pengembangan</a:t>
            </a:r>
            <a:r>
              <a:rPr lang="en-US" altLang="en-US" sz="1800" b="0" dirty="0">
                <a:latin typeface="Arial" panose="020B0604020202020204" pitchFamily="34" charset="0"/>
              </a:rPr>
              <a:t> </a:t>
            </a:r>
            <a:r>
              <a:rPr lang="en-US" altLang="en-US" sz="1800" b="0" dirty="0" err="1">
                <a:latin typeface="Arial" panose="020B0604020202020204" pitchFamily="34" charset="0"/>
              </a:rPr>
              <a:t>rendah</a:t>
            </a:r>
            <a:r>
              <a:rPr lang="en-US" altLang="en-US" sz="1800" b="0" dirty="0">
                <a:latin typeface="Arial" panose="020B0604020202020204" pitchFamily="34" charset="0"/>
              </a:rPr>
              <a:t>, </a:t>
            </a:r>
            <a:r>
              <a:rPr lang="en-US" altLang="en-US" sz="1800" b="0" dirty="0" err="1">
                <a:latin typeface="Arial" panose="020B0604020202020204" pitchFamily="34" charset="0"/>
              </a:rPr>
              <a:t>tidak</a:t>
            </a:r>
            <a:r>
              <a:rPr lang="en-US" altLang="en-US" sz="1800" b="0" dirty="0">
                <a:latin typeface="Arial" panose="020B0604020202020204" pitchFamily="34" charset="0"/>
              </a:rPr>
              <a:t> </a:t>
            </a:r>
            <a:r>
              <a:rPr lang="en-US" altLang="en-US" sz="1800" b="0" dirty="0" err="1">
                <a:latin typeface="Arial" panose="020B0604020202020204" pitchFamily="34" charset="0"/>
              </a:rPr>
              <a:t>butuh</a:t>
            </a:r>
            <a:r>
              <a:rPr lang="en-US" altLang="en-US" sz="1800" b="0" dirty="0">
                <a:latin typeface="Arial" panose="020B0604020202020204" pitchFamily="34" charset="0"/>
              </a:rPr>
              <a:t> system </a:t>
            </a:r>
            <a:r>
              <a:rPr lang="en-US" altLang="en-US" sz="1800" b="0" dirty="0" err="1">
                <a:latin typeface="Arial" panose="020B0604020202020204" pitchFamily="34" charset="0"/>
              </a:rPr>
              <a:t>pembayara</a:t>
            </a:r>
            <a:r>
              <a:rPr lang="en-US" altLang="en-US" sz="1800" b="0" dirty="0">
                <a:latin typeface="Arial" panose="020B0604020202020204" pitchFamily="34" charset="0"/>
              </a:rPr>
              <a:t> </a:t>
            </a:r>
            <a:r>
              <a:rPr lang="en-US" altLang="en-US" sz="1800" b="0" dirty="0" err="1">
                <a:latin typeface="Arial" panose="020B0604020202020204" pitchFamily="34" charset="0"/>
              </a:rPr>
              <a:t>kompleks</a:t>
            </a:r>
            <a:endParaRPr lang="en-US" altLang="en-US" sz="1800" b="0" dirty="0">
              <a:latin typeface="Arial" panose="020B0604020202020204" pitchFamily="34" charset="0"/>
            </a:endParaRPr>
          </a:p>
          <a:p>
            <a:pPr marL="285750" indent="-28575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Courier New" panose="02070309020205020404" pitchFamily="49" charset="0"/>
              <a:buChar char="o"/>
            </a:pPr>
            <a:r>
              <a:rPr lang="en-US" altLang="en-US" sz="1800" b="0" dirty="0">
                <a:latin typeface="Arial" panose="020B0604020202020204" pitchFamily="34" charset="0"/>
              </a:rPr>
              <a:t>Stok dan </a:t>
            </a:r>
            <a:r>
              <a:rPr lang="en-US" altLang="en-US" sz="1800" b="0" dirty="0" err="1">
                <a:latin typeface="Arial" panose="020B0604020202020204" pitchFamily="34" charset="0"/>
              </a:rPr>
              <a:t>produk</a:t>
            </a:r>
            <a:r>
              <a:rPr lang="en-US" altLang="en-US" sz="1800" b="0" dirty="0">
                <a:latin typeface="Arial" panose="020B0604020202020204" pitchFamily="34" charset="0"/>
              </a:rPr>
              <a:t> </a:t>
            </a:r>
            <a:r>
              <a:rPr lang="en-US" altLang="en-US" sz="1800" b="0" dirty="0" err="1">
                <a:latin typeface="Arial" panose="020B0604020202020204" pitchFamily="34" charset="0"/>
              </a:rPr>
              <a:t>dapat</a:t>
            </a:r>
            <a:r>
              <a:rPr lang="en-US" altLang="en-US" sz="1800" b="0" dirty="0">
                <a:latin typeface="Arial" panose="020B0604020202020204" pitchFamily="34" charset="0"/>
              </a:rPr>
              <a:t> </a:t>
            </a:r>
            <a:r>
              <a:rPr lang="en-US" altLang="en-US" sz="1800" b="0" dirty="0" err="1">
                <a:latin typeface="Arial" panose="020B0604020202020204" pitchFamily="34" charset="0"/>
              </a:rPr>
              <a:t>dikelola</a:t>
            </a:r>
            <a:r>
              <a:rPr lang="en-US" altLang="en-US" sz="1800" b="0" dirty="0">
                <a:latin typeface="Arial" panose="020B0604020202020204" pitchFamily="34" charset="0"/>
              </a:rPr>
              <a:t> </a:t>
            </a:r>
            <a:r>
              <a:rPr lang="en-US" altLang="en-US" sz="1800" b="0" dirty="0" err="1">
                <a:latin typeface="Arial" panose="020B0604020202020204" pitchFamily="34" charset="0"/>
              </a:rPr>
              <a:t>lewat</a:t>
            </a:r>
            <a:r>
              <a:rPr lang="en-US" altLang="en-US" sz="1800" b="0" dirty="0">
                <a:latin typeface="Arial" panose="020B0604020202020204" pitchFamily="34" charset="0"/>
              </a:rPr>
              <a:t> database</a:t>
            </a: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4CC34126-35B3-5282-7BA6-91D5395669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33855" y="3684786"/>
            <a:ext cx="7540046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i="0" kern="1200" spc="50" baseline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0" i="0" kern="1200" spc="50" baseline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 spc="50" baseline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 spc="50" baseline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 spc="50" baseline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Courier New" panose="02070309020205020404" pitchFamily="49" charset="0"/>
              <a:buChar char="o"/>
            </a:pPr>
            <a:r>
              <a:rPr lang="en-US" altLang="en-US" sz="1800" b="0" dirty="0">
                <a:latin typeface="Arial" panose="020B0604020202020204" pitchFamily="34" charset="0"/>
              </a:rPr>
              <a:t>Pasar </a:t>
            </a:r>
            <a:r>
              <a:rPr lang="en-US" altLang="en-US" sz="1800" b="0" dirty="0" err="1">
                <a:latin typeface="Arial" panose="020B0604020202020204" pitchFamily="34" charset="0"/>
              </a:rPr>
              <a:t>komunitas</a:t>
            </a:r>
            <a:r>
              <a:rPr lang="en-US" altLang="en-US" sz="1800" b="0" dirty="0">
                <a:latin typeface="Arial" panose="020B0604020202020204" pitchFamily="34" charset="0"/>
              </a:rPr>
              <a:t> </a:t>
            </a:r>
            <a:r>
              <a:rPr lang="en-US" altLang="en-US" sz="1800" b="0" dirty="0" err="1">
                <a:latin typeface="Arial" panose="020B0604020202020204" pitchFamily="34" charset="0"/>
              </a:rPr>
              <a:t>rajut</a:t>
            </a:r>
            <a:r>
              <a:rPr lang="en-US" altLang="en-US" sz="1800" b="0" dirty="0">
                <a:latin typeface="Arial" panose="020B0604020202020204" pitchFamily="34" charset="0"/>
              </a:rPr>
              <a:t> </a:t>
            </a:r>
            <a:r>
              <a:rPr lang="en-US" altLang="en-US" sz="1800" b="0" dirty="0" err="1">
                <a:latin typeface="Arial" panose="020B0604020202020204" pitchFamily="34" charset="0"/>
              </a:rPr>
              <a:t>terus</a:t>
            </a:r>
            <a:r>
              <a:rPr lang="en-US" altLang="en-US" sz="1800" b="0" dirty="0">
                <a:latin typeface="Arial" panose="020B0604020202020204" pitchFamily="34" charset="0"/>
              </a:rPr>
              <a:t> </a:t>
            </a:r>
            <a:r>
              <a:rPr lang="en-US" altLang="en-US" sz="1800" b="0" dirty="0" err="1">
                <a:latin typeface="Arial" panose="020B0604020202020204" pitchFamily="34" charset="0"/>
              </a:rPr>
              <a:t>berkembang</a:t>
            </a:r>
            <a:endParaRPr lang="en-US" altLang="en-US" sz="1800" b="0" dirty="0">
              <a:latin typeface="Arial" panose="020B0604020202020204" pitchFamily="34" charset="0"/>
            </a:endParaRPr>
          </a:p>
          <a:p>
            <a:pPr marL="285750" indent="-28575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Courier New" panose="02070309020205020404" pitchFamily="49" charset="0"/>
              <a:buChar char="o"/>
            </a:pPr>
            <a:r>
              <a:rPr lang="en-US" altLang="en-US" sz="1800" b="0" dirty="0">
                <a:latin typeface="Arial" panose="020B0604020202020204" pitchFamily="34" charset="0"/>
              </a:rPr>
              <a:t>Bisa </a:t>
            </a:r>
            <a:r>
              <a:rPr lang="en-US" altLang="en-US" sz="1800" b="0" dirty="0" err="1">
                <a:latin typeface="Arial" panose="020B0604020202020204" pitchFamily="34" charset="0"/>
              </a:rPr>
              <a:t>dikembangkann</a:t>
            </a:r>
            <a:r>
              <a:rPr lang="en-US" altLang="en-US" sz="1800" b="0" dirty="0">
                <a:latin typeface="Arial" panose="020B0604020202020204" pitchFamily="34" charset="0"/>
              </a:rPr>
              <a:t> </a:t>
            </a:r>
            <a:r>
              <a:rPr lang="en-US" altLang="en-US" sz="1800" b="0" dirty="0" err="1">
                <a:latin typeface="Arial" panose="020B0604020202020204" pitchFamily="34" charset="0"/>
              </a:rPr>
              <a:t>menjadi</a:t>
            </a:r>
            <a:r>
              <a:rPr lang="en-US" altLang="en-US" sz="1800" b="0" dirty="0">
                <a:latin typeface="Arial" panose="020B0604020202020204" pitchFamily="34" charset="0"/>
              </a:rPr>
              <a:t> </a:t>
            </a:r>
            <a:r>
              <a:rPr lang="en-US" altLang="en-US" sz="1800" b="0" dirty="0" err="1">
                <a:latin typeface="Arial" panose="020B0604020202020204" pitchFamily="34" charset="0"/>
              </a:rPr>
              <a:t>katalog</a:t>
            </a:r>
            <a:r>
              <a:rPr lang="en-US" altLang="en-US" sz="1800" b="0" dirty="0">
                <a:latin typeface="Arial" panose="020B0604020202020204" pitchFamily="34" charset="0"/>
              </a:rPr>
              <a:t> </a:t>
            </a:r>
            <a:r>
              <a:rPr lang="en-US" altLang="en-US" sz="1800" b="0" dirty="0" err="1">
                <a:latin typeface="Arial" panose="020B0604020202020204" pitchFamily="34" charset="0"/>
              </a:rPr>
              <a:t>komunitas</a:t>
            </a:r>
            <a:endParaRPr lang="en-US" altLang="en-US" sz="1800" b="0" dirty="0">
              <a:latin typeface="Arial" panose="020B0604020202020204" pitchFamily="34" charset="0"/>
            </a:endParaRPr>
          </a:p>
          <a:p>
            <a:pPr marL="285750" indent="-28575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Courier New" panose="02070309020205020404" pitchFamily="49" charset="0"/>
              <a:buChar char="o"/>
            </a:pPr>
            <a:r>
              <a:rPr lang="en-US" altLang="en-US" sz="1800" b="0" dirty="0" err="1">
                <a:latin typeface="Arial" panose="020B0604020202020204" pitchFamily="34" charset="0"/>
              </a:rPr>
              <a:t>Potensi</a:t>
            </a:r>
            <a:r>
              <a:rPr lang="en-US" altLang="en-US" sz="1800" b="0" dirty="0">
                <a:latin typeface="Arial" panose="020B0604020202020204" pitchFamily="34" charset="0"/>
              </a:rPr>
              <a:t> </a:t>
            </a:r>
            <a:r>
              <a:rPr lang="en-US" altLang="en-US" sz="1800" b="0" dirty="0" err="1">
                <a:latin typeface="Arial" panose="020B0604020202020204" pitchFamily="34" charset="0"/>
              </a:rPr>
              <a:t>promosi</a:t>
            </a:r>
            <a:r>
              <a:rPr lang="en-US" altLang="en-US" sz="1800" b="0" dirty="0">
                <a:latin typeface="Arial" panose="020B0604020202020204" pitchFamily="34" charset="0"/>
              </a:rPr>
              <a:t> </a:t>
            </a:r>
            <a:r>
              <a:rPr lang="en-US" altLang="en-US" sz="1800" b="0" dirty="0" err="1">
                <a:latin typeface="Arial" panose="020B0604020202020204" pitchFamily="34" charset="0"/>
              </a:rPr>
              <a:t>melalui</a:t>
            </a:r>
            <a:r>
              <a:rPr lang="en-US" altLang="en-US" sz="1800" b="0" dirty="0">
                <a:latin typeface="Arial" panose="020B0604020202020204" pitchFamily="34" charset="0"/>
              </a:rPr>
              <a:t> media social 	</a:t>
            </a: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6198B614-5AC7-7038-2488-E131DB8A08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33855" y="5104914"/>
            <a:ext cx="7540046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i="0" kern="1200" spc="50" baseline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0" i="0" kern="1200" spc="50" baseline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 spc="50" baseline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 spc="50" baseline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 spc="50" baseline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Courier New" panose="02070309020205020404" pitchFamily="49" charset="0"/>
              <a:buChar char="o"/>
            </a:pPr>
            <a:r>
              <a:rPr lang="en-US" altLang="en-US" sz="1800" b="0" dirty="0" err="1">
                <a:latin typeface="Arial" panose="020B0604020202020204" pitchFamily="34" charset="0"/>
              </a:rPr>
              <a:t>Saingan</a:t>
            </a:r>
            <a:r>
              <a:rPr lang="en-US" altLang="en-US" sz="1800" b="0" dirty="0">
                <a:latin typeface="Arial" panose="020B0604020202020204" pitchFamily="34" charset="0"/>
              </a:rPr>
              <a:t> </a:t>
            </a:r>
            <a:r>
              <a:rPr lang="en-US" altLang="en-US" sz="1800" b="0" dirty="0" err="1">
                <a:latin typeface="Arial" panose="020B0604020202020204" pitchFamily="34" charset="0"/>
              </a:rPr>
              <a:t>dari</a:t>
            </a:r>
            <a:r>
              <a:rPr lang="en-US" altLang="en-US" sz="1800" b="0" dirty="0">
                <a:latin typeface="Arial" panose="020B0604020202020204" pitchFamily="34" charset="0"/>
              </a:rPr>
              <a:t> marketplace </a:t>
            </a:r>
            <a:r>
              <a:rPr lang="en-US" altLang="en-US" sz="1800" b="0" dirty="0" err="1">
                <a:latin typeface="Arial" panose="020B0604020202020204" pitchFamily="34" charset="0"/>
              </a:rPr>
              <a:t>besar</a:t>
            </a:r>
            <a:r>
              <a:rPr lang="en-US" altLang="en-US" sz="1800" b="0" dirty="0">
                <a:latin typeface="Arial" panose="020B0604020202020204" pitchFamily="34" charset="0"/>
              </a:rPr>
              <a:t> </a:t>
            </a:r>
            <a:r>
              <a:rPr lang="en-US" altLang="en-US" sz="1800" b="0" dirty="0" err="1">
                <a:latin typeface="Arial" panose="020B0604020202020204" pitchFamily="34" charset="0"/>
              </a:rPr>
              <a:t>seperti</a:t>
            </a:r>
            <a:r>
              <a:rPr lang="en-US" altLang="en-US" sz="1800" b="0" dirty="0">
                <a:latin typeface="Arial" panose="020B0604020202020204" pitchFamily="34" charset="0"/>
              </a:rPr>
              <a:t> Shopee/Tokopedia</a:t>
            </a:r>
          </a:p>
          <a:p>
            <a:pPr marL="285750" indent="-28575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Courier New" panose="02070309020205020404" pitchFamily="49" charset="0"/>
              <a:buChar char="o"/>
            </a:pPr>
            <a:r>
              <a:rPr lang="en-US" altLang="en-US" sz="1800" b="0" dirty="0" err="1">
                <a:latin typeface="Arial" panose="020B0604020202020204" pitchFamily="34" charset="0"/>
              </a:rPr>
              <a:t>Ketergantungan</a:t>
            </a:r>
            <a:r>
              <a:rPr lang="en-US" altLang="en-US" sz="1800" b="0" dirty="0">
                <a:latin typeface="Arial" panose="020B0604020202020204" pitchFamily="34" charset="0"/>
              </a:rPr>
              <a:t> </a:t>
            </a:r>
            <a:r>
              <a:rPr lang="en-US" altLang="en-US" sz="1800" b="0" dirty="0" err="1">
                <a:latin typeface="Arial" panose="020B0604020202020204" pitchFamily="34" charset="0"/>
              </a:rPr>
              <a:t>kepada</a:t>
            </a:r>
            <a:r>
              <a:rPr lang="en-US" altLang="en-US" sz="1800" b="0" dirty="0">
                <a:latin typeface="Arial" panose="020B0604020202020204" pitchFamily="34" charset="0"/>
              </a:rPr>
              <a:t> </a:t>
            </a:r>
            <a:r>
              <a:rPr lang="en-US" altLang="en-US" sz="1800" b="0" dirty="0" err="1">
                <a:latin typeface="Arial" panose="020B0604020202020204" pitchFamily="34" charset="0"/>
              </a:rPr>
              <a:t>Whatsapp</a:t>
            </a:r>
            <a:endParaRPr lang="en-US" altLang="en-US" sz="1800" b="0" dirty="0">
              <a:latin typeface="Arial" panose="020B0604020202020204" pitchFamily="34" charset="0"/>
            </a:endParaRPr>
          </a:p>
          <a:p>
            <a:pPr marL="285750" indent="-28575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Courier New" panose="02070309020205020404" pitchFamily="49" charset="0"/>
              <a:buChar char="o"/>
            </a:pPr>
            <a:r>
              <a:rPr lang="en-US" altLang="en-US" sz="1800" b="0" dirty="0" err="1">
                <a:latin typeface="Arial" panose="020B0604020202020204" pitchFamily="34" charset="0"/>
              </a:rPr>
              <a:t>Kesalahan</a:t>
            </a:r>
            <a:r>
              <a:rPr lang="en-US" altLang="en-US" sz="1800" b="0" dirty="0">
                <a:latin typeface="Arial" panose="020B0604020202020204" pitchFamily="34" charset="0"/>
              </a:rPr>
              <a:t> </a:t>
            </a:r>
            <a:r>
              <a:rPr lang="en-US" altLang="en-US" sz="1800" b="0" dirty="0" err="1">
                <a:latin typeface="Arial" panose="020B0604020202020204" pitchFamily="34" charset="0"/>
              </a:rPr>
              <a:t>stok</a:t>
            </a:r>
            <a:r>
              <a:rPr lang="en-US" altLang="en-US" sz="1800" b="0" dirty="0">
                <a:latin typeface="Arial" panose="020B0604020202020204" pitchFamily="34" charset="0"/>
              </a:rPr>
              <a:t> </a:t>
            </a:r>
            <a:r>
              <a:rPr lang="en-US" altLang="en-US" sz="1800" b="0" dirty="0" err="1">
                <a:latin typeface="Arial" panose="020B0604020202020204" pitchFamily="34" charset="0"/>
              </a:rPr>
              <a:t>bisa</a:t>
            </a:r>
            <a:r>
              <a:rPr lang="en-US" altLang="en-US" sz="1800" b="0" dirty="0">
                <a:latin typeface="Arial" panose="020B0604020202020204" pitchFamily="34" charset="0"/>
              </a:rPr>
              <a:t> </a:t>
            </a:r>
            <a:r>
              <a:rPr lang="en-US" altLang="en-US" sz="1800" b="0" dirty="0" err="1">
                <a:latin typeface="Arial" panose="020B0604020202020204" pitchFamily="34" charset="0"/>
              </a:rPr>
              <a:t>mengecewakan</a:t>
            </a:r>
            <a:r>
              <a:rPr lang="en-US" altLang="en-US" sz="1800" b="0" dirty="0">
                <a:latin typeface="Arial" panose="020B0604020202020204" pitchFamily="34" charset="0"/>
              </a:rPr>
              <a:t> </a:t>
            </a:r>
            <a:r>
              <a:rPr lang="en-US" altLang="en-US" sz="1800" b="0" dirty="0" err="1">
                <a:latin typeface="Arial" panose="020B0604020202020204" pitchFamily="34" charset="0"/>
              </a:rPr>
              <a:t>pelanggan</a:t>
            </a:r>
            <a:endParaRPr lang="en-US" altLang="en-US" sz="1800" b="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80719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242A318-D6D4-057D-0CD9-3B9D16A241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4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A20D546-E1DE-7698-9C3D-F1F3E9E448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4104" y="84141"/>
            <a:ext cx="9443792" cy="976145"/>
          </a:xfrm>
        </p:spPr>
        <p:txBody>
          <a:bodyPr/>
          <a:lstStyle/>
          <a:p>
            <a:r>
              <a:rPr lang="en-US" dirty="0" err="1"/>
              <a:t>Tampilan</a:t>
            </a:r>
            <a:r>
              <a:rPr lang="en-US" dirty="0"/>
              <a:t> </a:t>
            </a:r>
            <a:r>
              <a:rPr lang="en-US" dirty="0" err="1"/>
              <a:t>awal</a:t>
            </a:r>
            <a:r>
              <a:rPr lang="en-US" dirty="0"/>
              <a:t> website</a:t>
            </a:r>
            <a:endParaRPr lang="en-ID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6BFA9EE-A01A-751F-F842-239C548CB0E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3955"/>
          <a:stretch>
            <a:fillRect/>
          </a:stretch>
        </p:blipFill>
        <p:spPr>
          <a:xfrm>
            <a:off x="995772" y="1503193"/>
            <a:ext cx="10200456" cy="4734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6591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F626BCA-7F50-419D-9FAB-BA868BFBC9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2904"/>
            <a:ext cx="12192000" cy="5612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4519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75358E6-9EA8-2B72-A662-50D8E28641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5468"/>
            <a:ext cx="12192000" cy="5607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6446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EAB8E5B-1AF2-2FD6-5CBB-8B9056B68A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7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828A3BE-581D-FAD0-C42F-9D035EE8E4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1464" y="0"/>
            <a:ext cx="9217024" cy="851453"/>
          </a:xfrm>
        </p:spPr>
        <p:txBody>
          <a:bodyPr/>
          <a:lstStyle/>
          <a:p>
            <a:r>
              <a:rPr lang="en-US" dirty="0" err="1"/>
              <a:t>Tampilan</a:t>
            </a:r>
            <a:r>
              <a:rPr lang="en-US" dirty="0"/>
              <a:t> sign up</a:t>
            </a:r>
            <a:endParaRPr lang="en-ID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6770036-5DC6-3136-0969-1BCC0FDCDF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467" y="820392"/>
            <a:ext cx="9564435" cy="5934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4693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B8D70A1-F125-F39C-61C3-735ED4C03D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8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3E5D03D-B679-2504-0192-B662C25E5B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0268" y="188640"/>
            <a:ext cx="6491464" cy="616105"/>
          </a:xfrm>
        </p:spPr>
        <p:txBody>
          <a:bodyPr/>
          <a:lstStyle/>
          <a:p>
            <a:r>
              <a:rPr lang="en-US" dirty="0" err="1"/>
              <a:t>Tampilan</a:t>
            </a:r>
            <a:r>
              <a:rPr lang="en-US" dirty="0"/>
              <a:t> login</a:t>
            </a:r>
            <a:endParaRPr lang="en-ID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82ED2A9-C279-12CE-0B0A-0FB3FB8F24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4362" y="1509444"/>
            <a:ext cx="8783276" cy="3839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6826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F1860B0-D57D-8E6C-534A-7A4DAA3B9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9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590BC92-433E-33C8-341B-4EDC58F337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8060" y="17226"/>
            <a:ext cx="10235880" cy="1048153"/>
          </a:xfrm>
        </p:spPr>
        <p:txBody>
          <a:bodyPr/>
          <a:lstStyle/>
          <a:p>
            <a:r>
              <a:rPr lang="en-US" dirty="0" err="1"/>
              <a:t>Tampilan</a:t>
            </a:r>
            <a:r>
              <a:rPr lang="en-US" dirty="0"/>
              <a:t> upload </a:t>
            </a:r>
            <a:r>
              <a:rPr lang="en-US" dirty="0" err="1"/>
              <a:t>produk</a:t>
            </a:r>
            <a:endParaRPr lang="en-ID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EB0CF30-63D7-DD11-0FB5-FA19F1FECD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597" y="1048480"/>
            <a:ext cx="10602805" cy="5506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6833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Droplet">
      <a:dk1>
        <a:srgbClr val="000000"/>
      </a:dk1>
      <a:lt1>
        <a:srgbClr val="FFFFFF"/>
      </a:lt1>
      <a:dk2>
        <a:srgbClr val="0065A8"/>
      </a:dk2>
      <a:lt2>
        <a:srgbClr val="E7E6E6"/>
      </a:lt2>
      <a:accent1>
        <a:srgbClr val="FDCFFD"/>
      </a:accent1>
      <a:accent2>
        <a:srgbClr val="B6DFFF"/>
      </a:accent2>
      <a:accent3>
        <a:srgbClr val="8AE3A8"/>
      </a:accent3>
      <a:accent4>
        <a:srgbClr val="A69BFB"/>
      </a:accent4>
      <a:accent5>
        <a:srgbClr val="B5C3FF"/>
      </a:accent5>
      <a:accent6>
        <a:srgbClr val="73E9C4"/>
      </a:accent6>
      <a:hlink>
        <a:srgbClr val="0563C1"/>
      </a:hlink>
      <a:folHlink>
        <a:srgbClr val="954F72"/>
      </a:folHlink>
    </a:clrScheme>
    <a:fontScheme name="Custom 2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-Design-TM34316244_Win32_SD_v9" id="{4C371580-6163-46D2-96AA-0DCC330A1B9A}" vid="{FC8D8AFF-D381-4C29-B9DC-A81BA0CD1B3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421B937-7172-47A3-B8EF-010B04CBBB9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14FA603-F875-4A03-93C9-402691CFAD8E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6BCCC5ED-FDC5-47FC-8E7E-D334979F148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Droplet design</Template>
  <TotalTime>1853</TotalTime>
  <Words>108</Words>
  <Application>Microsoft Office PowerPoint</Application>
  <PresentationFormat>Widescreen</PresentationFormat>
  <Paragraphs>31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Courier New</vt:lpstr>
      <vt:lpstr>Office Theme</vt:lpstr>
      <vt:lpstr>Katalog penjualan tas rajut</vt:lpstr>
      <vt:lpstr>Aliran system informasi</vt:lpstr>
      <vt:lpstr>SWOT</vt:lpstr>
      <vt:lpstr>Tampilan awal website</vt:lpstr>
      <vt:lpstr>PowerPoint Presentation</vt:lpstr>
      <vt:lpstr>PowerPoint Presentation</vt:lpstr>
      <vt:lpstr>Tampilan sign up</vt:lpstr>
      <vt:lpstr>Tampilan login</vt:lpstr>
      <vt:lpstr>Tampilan upload produk</vt:lpstr>
      <vt:lpstr>Tampilan produk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Venezya Solisa</dc:creator>
  <cp:lastModifiedBy>Venezya Solisa</cp:lastModifiedBy>
  <cp:revision>5</cp:revision>
  <dcterms:created xsi:type="dcterms:W3CDTF">2025-05-27T05:05:46Z</dcterms:created>
  <dcterms:modified xsi:type="dcterms:W3CDTF">2025-07-12T18:19:35Z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